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3" r:id="rId2"/>
  </p:sldMasterIdLst>
  <p:sldIdLst>
    <p:sldId id="256" r:id="rId3"/>
    <p:sldId id="257" r:id="rId4"/>
    <p:sldId id="270" r:id="rId5"/>
    <p:sldId id="268" r:id="rId6"/>
    <p:sldId id="305" r:id="rId7"/>
    <p:sldId id="269" r:id="rId8"/>
    <p:sldId id="271" r:id="rId9"/>
    <p:sldId id="272" r:id="rId10"/>
    <p:sldId id="273" r:id="rId11"/>
    <p:sldId id="274" r:id="rId12"/>
    <p:sldId id="324" r:id="rId13"/>
    <p:sldId id="275" r:id="rId14"/>
    <p:sldId id="284" r:id="rId15"/>
    <p:sldId id="267" r:id="rId16"/>
    <p:sldId id="286" r:id="rId17"/>
    <p:sldId id="317" r:id="rId18"/>
    <p:sldId id="307" r:id="rId19"/>
    <p:sldId id="277" r:id="rId20"/>
    <p:sldId id="308" r:id="rId21"/>
    <p:sldId id="311" r:id="rId22"/>
    <p:sldId id="312" r:id="rId23"/>
    <p:sldId id="313" r:id="rId24"/>
    <p:sldId id="314" r:id="rId25"/>
    <p:sldId id="282" r:id="rId26"/>
    <p:sldId id="285" r:id="rId27"/>
    <p:sldId id="287" r:id="rId28"/>
    <p:sldId id="288" r:id="rId29"/>
    <p:sldId id="291" r:id="rId30"/>
    <p:sldId id="290" r:id="rId31"/>
    <p:sldId id="292" r:id="rId32"/>
    <p:sldId id="296" r:id="rId33"/>
    <p:sldId id="297" r:id="rId34"/>
    <p:sldId id="299" r:id="rId35"/>
    <p:sldId id="300" r:id="rId36"/>
    <p:sldId id="294" r:id="rId37"/>
    <p:sldId id="301" r:id="rId38"/>
    <p:sldId id="302" r:id="rId39"/>
    <p:sldId id="319" r:id="rId40"/>
    <p:sldId id="321" r:id="rId41"/>
    <p:sldId id="322" r:id="rId42"/>
    <p:sldId id="323" r:id="rId43"/>
    <p:sldId id="325"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E7B678-0FB8-4785-902F-0E291AF252D9}">
          <p14:sldIdLst>
            <p14:sldId id="256"/>
          </p14:sldIdLst>
        </p14:section>
        <p14:section name="Introduction" id="{2EFE2E2C-6498-406F-A518-2A942131E4BB}">
          <p14:sldIdLst>
            <p14:sldId id="257"/>
          </p14:sldIdLst>
        </p14:section>
        <p14:section name="Cranial Bones" id="{0415AE78-B84C-41D8-B30D-F2FFAEBF2C08}">
          <p14:sldIdLst>
            <p14:sldId id="270"/>
            <p14:sldId id="268"/>
            <p14:sldId id="305"/>
            <p14:sldId id="269"/>
            <p14:sldId id="271"/>
            <p14:sldId id="272"/>
            <p14:sldId id="273"/>
            <p14:sldId id="274"/>
            <p14:sldId id="324"/>
            <p14:sldId id="275"/>
            <p14:sldId id="284"/>
            <p14:sldId id="267"/>
            <p14:sldId id="286"/>
          </p14:sldIdLst>
        </p14:section>
        <p14:section name=" Facial Bones" id="{EAFCE5DF-CE53-4C33-91C8-256F9D690A3F}">
          <p14:sldIdLst>
            <p14:sldId id="317"/>
            <p14:sldId id="307"/>
            <p14:sldId id="277"/>
            <p14:sldId id="308"/>
            <p14:sldId id="311"/>
            <p14:sldId id="312"/>
          </p14:sldIdLst>
        </p14:section>
        <p14:section name="Special Structures" id="{5510C47D-9454-4782-AA9E-6DF2F35850A5}">
          <p14:sldIdLst>
            <p14:sldId id="313"/>
            <p14:sldId id="314"/>
            <p14:sldId id="282"/>
            <p14:sldId id="285"/>
          </p14:sldIdLst>
        </p14:section>
        <p14:section name="Hyoid Bone" id="{20AFC26C-D4B1-4E71-AD72-5227C48275A5}">
          <p14:sldIdLst>
            <p14:sldId id="287"/>
          </p14:sldIdLst>
        </p14:section>
        <p14:section name="Vertebral Column" id="{B3121F84-C09F-45C4-B277-A9A16E46D76C}">
          <p14:sldIdLst>
            <p14:sldId id="288"/>
            <p14:sldId id="291"/>
            <p14:sldId id="290"/>
            <p14:sldId id="292"/>
            <p14:sldId id="296"/>
            <p14:sldId id="297"/>
            <p14:sldId id="299"/>
            <p14:sldId id="300"/>
          </p14:sldIdLst>
        </p14:section>
        <p14:section name="Thoracic Bones" id="{73D07D34-C32A-470B-9849-90645232C469}">
          <p14:sldIdLst>
            <p14:sldId id="294"/>
            <p14:sldId id="301"/>
            <p14:sldId id="302"/>
            <p14:sldId id="319"/>
          </p14:sldIdLst>
        </p14:section>
        <p14:section name="Clinical Connection" id="{EF21A744-F0A0-4672-ABCA-4014B277D598}">
          <p14:sldIdLst>
            <p14:sldId id="321"/>
            <p14:sldId id="322"/>
            <p14:sldId id="323"/>
            <p14:sldId id="3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ess, Paige" initials="DP" lastIdx="2" clrIdx="0">
    <p:extLst>
      <p:ext uri="{19B8F6BF-5375-455C-9EA6-DF929625EA0E}">
        <p15:presenceInfo xmlns:p15="http://schemas.microsoft.com/office/powerpoint/2012/main" userId="S::PDingess@lccc.wy.edu::49c6d2e7-48c9-438a-9009-c3463eb9d0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BF62"/>
    <a:srgbClr val="EF955A"/>
    <a:srgbClr val="6BB4C3"/>
    <a:srgbClr val="69A250"/>
    <a:srgbClr val="69933E"/>
    <a:srgbClr val="73A5CF"/>
    <a:srgbClr val="FFFFFF"/>
    <a:srgbClr val="A67F59"/>
    <a:srgbClr val="F9A88D"/>
    <a:srgbClr val="C4A9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CA626-C3A8-4E47-9CD4-19F5A5A13FDA}" v="69" dt="2023-09-13T01:47:19.598"/>
    <p1510:client id="{EE4C309D-538D-4F5E-AC04-D9926A40F3A9}" v="262" dt="2023-09-13T04:25:20.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5278" autoAdjust="0"/>
  </p:normalViewPr>
  <p:slideViewPr>
    <p:cSldViewPr snapToGrid="0">
      <p:cViewPr varScale="1">
        <p:scale>
          <a:sx n="102" d="100"/>
          <a:sy n="102" d="100"/>
        </p:scale>
        <p:origin x="1554" y="96"/>
      </p:cViewPr>
      <p:guideLst/>
    </p:cSldViewPr>
  </p:slideViewPr>
  <p:notesTextViewPr>
    <p:cViewPr>
      <p:scale>
        <a:sx n="1" d="1"/>
        <a:sy n="1" d="1"/>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bott, Heather" userId="8ebef113-e037-4d89-a70e-4d4fa7ecfcdf" providerId="ADAL" clId="{EE4C309D-538D-4F5E-AC04-D9926A40F3A9}"/>
    <pc:docChg chg="undo custSel addSld delSld modSld delSection modSection">
      <pc:chgData name="Talbott, Heather" userId="8ebef113-e037-4d89-a70e-4d4fa7ecfcdf" providerId="ADAL" clId="{EE4C309D-538D-4F5E-AC04-D9926A40F3A9}" dt="2023-09-13T04:25:20.709" v="790" actId="12"/>
      <pc:docMkLst>
        <pc:docMk/>
      </pc:docMkLst>
      <pc:sldChg chg="delSp modSp mod">
        <pc:chgData name="Talbott, Heather" userId="8ebef113-e037-4d89-a70e-4d4fa7ecfcdf" providerId="ADAL" clId="{EE4C309D-538D-4F5E-AC04-D9926A40F3A9}" dt="2023-09-13T03:31:22.790" v="351" actId="2711"/>
        <pc:sldMkLst>
          <pc:docMk/>
          <pc:sldMk cId="1527966049" sldId="267"/>
        </pc:sldMkLst>
        <pc:spChg chg="del">
          <ac:chgData name="Talbott, Heather" userId="8ebef113-e037-4d89-a70e-4d4fa7ecfcdf" providerId="ADAL" clId="{EE4C309D-538D-4F5E-AC04-D9926A40F3A9}" dt="2023-09-13T03:31:13.765" v="350" actId="478"/>
          <ac:spMkLst>
            <pc:docMk/>
            <pc:sldMk cId="1527966049" sldId="267"/>
            <ac:spMk id="4" creationId="{B6B96AC2-FEE8-4528-8D68-ED7CE99C0A25}"/>
          </ac:spMkLst>
        </pc:spChg>
        <pc:spChg chg="del">
          <ac:chgData name="Talbott, Heather" userId="8ebef113-e037-4d89-a70e-4d4fa7ecfcdf" providerId="ADAL" clId="{EE4C309D-538D-4F5E-AC04-D9926A40F3A9}" dt="2023-09-13T03:31:13.765" v="350" actId="478"/>
          <ac:spMkLst>
            <pc:docMk/>
            <pc:sldMk cId="1527966049" sldId="267"/>
            <ac:spMk id="5" creationId="{C24D9005-EE8B-4358-ACA9-D67C1E4AA624}"/>
          </ac:spMkLst>
        </pc:spChg>
        <pc:spChg chg="mod">
          <ac:chgData name="Talbott, Heather" userId="8ebef113-e037-4d89-a70e-4d4fa7ecfcdf" providerId="ADAL" clId="{EE4C309D-538D-4F5E-AC04-D9926A40F3A9}" dt="2023-09-13T03:31:22.790" v="351" actId="2711"/>
          <ac:spMkLst>
            <pc:docMk/>
            <pc:sldMk cId="1527966049" sldId="267"/>
            <ac:spMk id="13" creationId="{B5F77627-BD0D-4468-BD5E-F0C242856C77}"/>
          </ac:spMkLst>
        </pc:spChg>
        <pc:spChg chg="mod">
          <ac:chgData name="Talbott, Heather" userId="8ebef113-e037-4d89-a70e-4d4fa7ecfcdf" providerId="ADAL" clId="{EE4C309D-538D-4F5E-AC04-D9926A40F3A9}" dt="2023-09-13T03:31:22.790" v="351" actId="2711"/>
          <ac:spMkLst>
            <pc:docMk/>
            <pc:sldMk cId="1527966049" sldId="267"/>
            <ac:spMk id="16" creationId="{46742801-69B5-4BC8-A7D8-16D68842AAD9}"/>
          </ac:spMkLst>
        </pc:spChg>
        <pc:spChg chg="mod">
          <ac:chgData name="Talbott, Heather" userId="8ebef113-e037-4d89-a70e-4d4fa7ecfcdf" providerId="ADAL" clId="{EE4C309D-538D-4F5E-AC04-D9926A40F3A9}" dt="2023-09-13T03:31:22.790" v="351" actId="2711"/>
          <ac:spMkLst>
            <pc:docMk/>
            <pc:sldMk cId="1527966049" sldId="267"/>
            <ac:spMk id="17" creationId="{AFF02C05-141D-4D42-AAE8-963F746EE25F}"/>
          </ac:spMkLst>
        </pc:spChg>
      </pc:sldChg>
      <pc:sldChg chg="addSp delSp modSp mod">
        <pc:chgData name="Talbott, Heather" userId="8ebef113-e037-4d89-a70e-4d4fa7ecfcdf" providerId="ADAL" clId="{EE4C309D-538D-4F5E-AC04-D9926A40F3A9}" dt="2023-09-13T04:06:10.001" v="757" actId="20577"/>
        <pc:sldMkLst>
          <pc:docMk/>
          <pc:sldMk cId="88359432" sldId="269"/>
        </pc:sldMkLst>
        <pc:spChg chg="add del mod">
          <ac:chgData name="Talbott, Heather" userId="8ebef113-e037-4d89-a70e-4d4fa7ecfcdf" providerId="ADAL" clId="{EE4C309D-538D-4F5E-AC04-D9926A40F3A9}" dt="2023-09-13T03:17:38.696" v="10" actId="478"/>
          <ac:spMkLst>
            <pc:docMk/>
            <pc:sldMk cId="88359432" sldId="269"/>
            <ac:spMk id="4" creationId="{3A23D5F0-BD4C-7922-3B75-7F9A58730839}"/>
          </ac:spMkLst>
        </pc:spChg>
        <pc:spChg chg="add del mod">
          <ac:chgData name="Talbott, Heather" userId="8ebef113-e037-4d89-a70e-4d4fa7ecfcdf" providerId="ADAL" clId="{EE4C309D-538D-4F5E-AC04-D9926A40F3A9}" dt="2023-09-13T03:17:41.403" v="11" actId="478"/>
          <ac:spMkLst>
            <pc:docMk/>
            <pc:sldMk cId="88359432" sldId="269"/>
            <ac:spMk id="5" creationId="{75385B08-52B5-0E72-5B62-43B7ABB58A6A}"/>
          </ac:spMkLst>
        </pc:spChg>
        <pc:spChg chg="add del mod topLvl">
          <ac:chgData name="Talbott, Heather" userId="8ebef113-e037-4d89-a70e-4d4fa7ecfcdf" providerId="ADAL" clId="{EE4C309D-538D-4F5E-AC04-D9926A40F3A9}" dt="2023-09-13T03:17:45.801" v="13" actId="478"/>
          <ac:spMkLst>
            <pc:docMk/>
            <pc:sldMk cId="88359432" sldId="269"/>
            <ac:spMk id="7" creationId="{454131AF-8E57-B505-3A34-F544057D945D}"/>
          </ac:spMkLst>
        </pc:spChg>
        <pc:spChg chg="mod">
          <ac:chgData name="Talbott, Heather" userId="8ebef113-e037-4d89-a70e-4d4fa7ecfcdf" providerId="ADAL" clId="{EE4C309D-538D-4F5E-AC04-D9926A40F3A9}" dt="2023-09-13T03:16:28.787" v="1" actId="2711"/>
          <ac:spMkLst>
            <pc:docMk/>
            <pc:sldMk cId="88359432" sldId="269"/>
            <ac:spMk id="8" creationId="{CC3620BE-0E2E-47E8-BEB2-8378A8835EA8}"/>
          </ac:spMkLst>
        </pc:spChg>
        <pc:spChg chg="mod">
          <ac:chgData name="Talbott, Heather" userId="8ebef113-e037-4d89-a70e-4d4fa7ecfcdf" providerId="ADAL" clId="{EE4C309D-538D-4F5E-AC04-D9926A40F3A9}" dt="2023-09-13T04:06:10.001" v="757" actId="20577"/>
          <ac:spMkLst>
            <pc:docMk/>
            <pc:sldMk cId="88359432" sldId="269"/>
            <ac:spMk id="9" creationId="{E27E14CE-339B-4B4D-B686-69DAE7553968}"/>
          </ac:spMkLst>
        </pc:spChg>
        <pc:spChg chg="mod">
          <ac:chgData name="Talbott, Heather" userId="8ebef113-e037-4d89-a70e-4d4fa7ecfcdf" providerId="ADAL" clId="{EE4C309D-538D-4F5E-AC04-D9926A40F3A9}" dt="2023-09-13T03:16:28.787" v="1" actId="2711"/>
          <ac:spMkLst>
            <pc:docMk/>
            <pc:sldMk cId="88359432" sldId="269"/>
            <ac:spMk id="12" creationId="{1C528A3E-3D8E-4EEC-93DD-DFD630312134}"/>
          </ac:spMkLst>
        </pc:spChg>
        <pc:grpChg chg="add del mod">
          <ac:chgData name="Talbott, Heather" userId="8ebef113-e037-4d89-a70e-4d4fa7ecfcdf" providerId="ADAL" clId="{EE4C309D-538D-4F5E-AC04-D9926A40F3A9}" dt="2023-09-13T03:17:45.801" v="13" actId="478"/>
          <ac:grpSpMkLst>
            <pc:docMk/>
            <pc:sldMk cId="88359432" sldId="269"/>
            <ac:grpSpMk id="10" creationId="{E4828CA4-C6D4-543E-584A-CEE07C444C39}"/>
          </ac:grpSpMkLst>
        </pc:grpChg>
        <pc:picChg chg="add mod topLvl">
          <ac:chgData name="Talbott, Heather" userId="8ebef113-e037-4d89-a70e-4d4fa7ecfcdf" providerId="ADAL" clId="{EE4C309D-538D-4F5E-AC04-D9926A40F3A9}" dt="2023-09-13T03:17:45.801" v="13" actId="478"/>
          <ac:picMkLst>
            <pc:docMk/>
            <pc:sldMk cId="88359432" sldId="269"/>
            <ac:picMk id="2" creationId="{3E9C7849-EC33-B035-3266-52281B685291}"/>
          </ac:picMkLst>
        </pc:picChg>
        <pc:picChg chg="mod">
          <ac:chgData name="Talbott, Heather" userId="8ebef113-e037-4d89-a70e-4d4fa7ecfcdf" providerId="ADAL" clId="{EE4C309D-538D-4F5E-AC04-D9926A40F3A9}" dt="2023-09-13T03:17:30.689" v="8" actId="14100"/>
          <ac:picMkLst>
            <pc:docMk/>
            <pc:sldMk cId="88359432" sldId="269"/>
            <ac:picMk id="3" creationId="{517700C1-8BC4-4B06-9356-DD8404AB3647}"/>
          </ac:picMkLst>
        </pc:picChg>
        <pc:cxnChg chg="add del mod">
          <ac:chgData name="Talbott, Heather" userId="8ebef113-e037-4d89-a70e-4d4fa7ecfcdf" providerId="ADAL" clId="{EE4C309D-538D-4F5E-AC04-D9926A40F3A9}" dt="2023-09-13T03:17:43.642" v="12" actId="478"/>
          <ac:cxnSpMkLst>
            <pc:docMk/>
            <pc:sldMk cId="88359432" sldId="269"/>
            <ac:cxnSpMk id="6" creationId="{5822C2FC-AF42-5265-04FA-0FCC16F55713}"/>
          </ac:cxnSpMkLst>
        </pc:cxnChg>
      </pc:sldChg>
      <pc:sldChg chg="modSp">
        <pc:chgData name="Talbott, Heather" userId="8ebef113-e037-4d89-a70e-4d4fa7ecfcdf" providerId="ADAL" clId="{EE4C309D-538D-4F5E-AC04-D9926A40F3A9}" dt="2023-09-13T03:40:03.226" v="436" actId="20577"/>
        <pc:sldMkLst>
          <pc:docMk/>
          <pc:sldMk cId="3223114609" sldId="270"/>
        </pc:sldMkLst>
        <pc:spChg chg="mod">
          <ac:chgData name="Talbott, Heather" userId="8ebef113-e037-4d89-a70e-4d4fa7ecfcdf" providerId="ADAL" clId="{EE4C309D-538D-4F5E-AC04-D9926A40F3A9}" dt="2023-09-13T03:40:03.226" v="436" actId="20577"/>
          <ac:spMkLst>
            <pc:docMk/>
            <pc:sldMk cId="3223114609" sldId="270"/>
            <ac:spMk id="12" creationId="{D26D39F1-04AE-44B5-BA78-813683EE0B18}"/>
          </ac:spMkLst>
        </pc:spChg>
      </pc:sldChg>
      <pc:sldChg chg="addSp delSp modSp mod modAnim">
        <pc:chgData name="Talbott, Heather" userId="8ebef113-e037-4d89-a70e-4d4fa7ecfcdf" providerId="ADAL" clId="{EE4C309D-538D-4F5E-AC04-D9926A40F3A9}" dt="2023-09-13T04:07:03.394" v="758" actId="20577"/>
        <pc:sldMkLst>
          <pc:docMk/>
          <pc:sldMk cId="1311608832" sldId="271"/>
        </pc:sldMkLst>
        <pc:spChg chg="del mod">
          <ac:chgData name="Talbott, Heather" userId="8ebef113-e037-4d89-a70e-4d4fa7ecfcdf" providerId="ADAL" clId="{EE4C309D-538D-4F5E-AC04-D9926A40F3A9}" dt="2023-09-13T03:18:16.644" v="15" actId="478"/>
          <ac:spMkLst>
            <pc:docMk/>
            <pc:sldMk cId="1311608832" sldId="271"/>
            <ac:spMk id="4" creationId="{96D63E21-EC79-4A55-8154-603391FD903A}"/>
          </ac:spMkLst>
        </pc:spChg>
        <pc:spChg chg="del mod">
          <ac:chgData name="Talbott, Heather" userId="8ebef113-e037-4d89-a70e-4d4fa7ecfcdf" providerId="ADAL" clId="{EE4C309D-538D-4F5E-AC04-D9926A40F3A9}" dt="2023-09-13T03:18:16.644" v="15" actId="478"/>
          <ac:spMkLst>
            <pc:docMk/>
            <pc:sldMk cId="1311608832" sldId="271"/>
            <ac:spMk id="5" creationId="{955342A6-67D6-4E51-A713-9AC35F61D72B}"/>
          </ac:spMkLst>
        </pc:spChg>
        <pc:spChg chg="mod">
          <ac:chgData name="Talbott, Heather" userId="8ebef113-e037-4d89-a70e-4d4fa7ecfcdf" providerId="ADAL" clId="{EE4C309D-538D-4F5E-AC04-D9926A40F3A9}" dt="2023-09-13T03:19:14.767" v="62" actId="403"/>
          <ac:spMkLst>
            <pc:docMk/>
            <pc:sldMk cId="1311608832" sldId="271"/>
            <ac:spMk id="16" creationId="{AF41BCF1-9E9F-4717-A2C4-ED2AF1A42AB6}"/>
          </ac:spMkLst>
        </pc:spChg>
        <pc:spChg chg="mod">
          <ac:chgData name="Talbott, Heather" userId="8ebef113-e037-4d89-a70e-4d4fa7ecfcdf" providerId="ADAL" clId="{EE4C309D-538D-4F5E-AC04-D9926A40F3A9}" dt="2023-09-13T03:18:12.007" v="14" actId="2711"/>
          <ac:spMkLst>
            <pc:docMk/>
            <pc:sldMk cId="1311608832" sldId="271"/>
            <ac:spMk id="18" creationId="{E1F3214D-23F5-424F-B5E3-C1CFAFD699B7}"/>
          </ac:spMkLst>
        </pc:spChg>
        <pc:spChg chg="mod">
          <ac:chgData name="Talbott, Heather" userId="8ebef113-e037-4d89-a70e-4d4fa7ecfcdf" providerId="ADAL" clId="{EE4C309D-538D-4F5E-AC04-D9926A40F3A9}" dt="2023-09-13T03:19:51.049" v="70" actId="1076"/>
          <ac:spMkLst>
            <pc:docMk/>
            <pc:sldMk cId="1311608832" sldId="271"/>
            <ac:spMk id="19" creationId="{9F7279B7-9F97-4C97-ABBC-296DAE1DF809}"/>
          </ac:spMkLst>
        </pc:spChg>
        <pc:spChg chg="mod">
          <ac:chgData name="Talbott, Heather" userId="8ebef113-e037-4d89-a70e-4d4fa7ecfcdf" providerId="ADAL" clId="{EE4C309D-538D-4F5E-AC04-D9926A40F3A9}" dt="2023-09-13T04:07:03.394" v="758" actId="20577"/>
          <ac:spMkLst>
            <pc:docMk/>
            <pc:sldMk cId="1311608832" sldId="271"/>
            <ac:spMk id="21" creationId="{DCB67BB1-21F9-44D3-8D60-27429BA1AE7D}"/>
          </ac:spMkLst>
        </pc:spChg>
        <pc:spChg chg="mod">
          <ac:chgData name="Talbott, Heather" userId="8ebef113-e037-4d89-a70e-4d4fa7ecfcdf" providerId="ADAL" clId="{EE4C309D-538D-4F5E-AC04-D9926A40F3A9}" dt="2023-09-13T03:18:32.047" v="37" actId="1035"/>
          <ac:spMkLst>
            <pc:docMk/>
            <pc:sldMk cId="1311608832" sldId="271"/>
            <ac:spMk id="22" creationId="{B5324877-0B37-4DEF-BEE4-B85645406B04}"/>
          </ac:spMkLst>
        </pc:spChg>
        <pc:spChg chg="mod">
          <ac:chgData name="Talbott, Heather" userId="8ebef113-e037-4d89-a70e-4d4fa7ecfcdf" providerId="ADAL" clId="{EE4C309D-538D-4F5E-AC04-D9926A40F3A9}" dt="2023-09-13T03:19:57.288" v="71" actId="164"/>
          <ac:spMkLst>
            <pc:docMk/>
            <pc:sldMk cId="1311608832" sldId="271"/>
            <ac:spMk id="23" creationId="{C5227331-8305-4A0F-8D34-FA7A3EACAA7F}"/>
          </ac:spMkLst>
        </pc:spChg>
        <pc:spChg chg="mod">
          <ac:chgData name="Talbott, Heather" userId="8ebef113-e037-4d89-a70e-4d4fa7ecfcdf" providerId="ADAL" clId="{EE4C309D-538D-4F5E-AC04-D9926A40F3A9}" dt="2023-09-13T03:18:36.487" v="54" actId="1035"/>
          <ac:spMkLst>
            <pc:docMk/>
            <pc:sldMk cId="1311608832" sldId="271"/>
            <ac:spMk id="24" creationId="{A6116D7B-3DE7-4D04-9A9D-3363A3731043}"/>
          </ac:spMkLst>
        </pc:spChg>
        <pc:grpChg chg="add mod">
          <ac:chgData name="Talbott, Heather" userId="8ebef113-e037-4d89-a70e-4d4fa7ecfcdf" providerId="ADAL" clId="{EE4C309D-538D-4F5E-AC04-D9926A40F3A9}" dt="2023-09-13T03:19:57.288" v="71" actId="164"/>
          <ac:grpSpMkLst>
            <pc:docMk/>
            <pc:sldMk cId="1311608832" sldId="271"/>
            <ac:grpSpMk id="2" creationId="{29C4478C-B39D-95F5-C9FB-FD6590D3A19B}"/>
          </ac:grpSpMkLst>
        </pc:grpChg>
        <pc:grpChg chg="add mod">
          <ac:chgData name="Talbott, Heather" userId="8ebef113-e037-4d89-a70e-4d4fa7ecfcdf" providerId="ADAL" clId="{EE4C309D-538D-4F5E-AC04-D9926A40F3A9}" dt="2023-09-13T03:19:57.288" v="71" actId="164"/>
          <ac:grpSpMkLst>
            <pc:docMk/>
            <pc:sldMk cId="1311608832" sldId="271"/>
            <ac:grpSpMk id="9" creationId="{47B66F5C-5592-AE3A-47B3-253D377DE5C3}"/>
          </ac:grpSpMkLst>
        </pc:grpChg>
        <pc:picChg chg="mod">
          <ac:chgData name="Talbott, Heather" userId="8ebef113-e037-4d89-a70e-4d4fa7ecfcdf" providerId="ADAL" clId="{EE4C309D-538D-4F5E-AC04-D9926A40F3A9}" dt="2023-09-13T03:19:14.767" v="62" actId="403"/>
          <ac:picMkLst>
            <pc:docMk/>
            <pc:sldMk cId="1311608832" sldId="271"/>
            <ac:picMk id="3" creationId="{AB8B7046-FC40-457F-A14C-0FCC178B6083}"/>
          </ac:picMkLst>
        </pc:picChg>
        <pc:cxnChg chg="mod">
          <ac:chgData name="Talbott, Heather" userId="8ebef113-e037-4d89-a70e-4d4fa7ecfcdf" providerId="ADAL" clId="{EE4C309D-538D-4F5E-AC04-D9926A40F3A9}" dt="2023-09-13T03:19:14.767" v="62" actId="403"/>
          <ac:cxnSpMkLst>
            <pc:docMk/>
            <pc:sldMk cId="1311608832" sldId="271"/>
            <ac:cxnSpMk id="14" creationId="{D017CDA2-FF7E-4812-82CA-AAE6B76619A9}"/>
          </ac:cxnSpMkLst>
        </pc:cxnChg>
        <pc:cxnChg chg="mod">
          <ac:chgData name="Talbott, Heather" userId="8ebef113-e037-4d89-a70e-4d4fa7ecfcdf" providerId="ADAL" clId="{EE4C309D-538D-4F5E-AC04-D9926A40F3A9}" dt="2023-09-13T03:19:43.425" v="68" actId="14100"/>
          <ac:cxnSpMkLst>
            <pc:docMk/>
            <pc:sldMk cId="1311608832" sldId="271"/>
            <ac:cxnSpMk id="17" creationId="{16A58977-6F20-4F3C-B3A7-64272CC7778C}"/>
          </ac:cxnSpMkLst>
        </pc:cxnChg>
        <pc:cxnChg chg="mod">
          <ac:chgData name="Talbott, Heather" userId="8ebef113-e037-4d89-a70e-4d4fa7ecfcdf" providerId="ADAL" clId="{EE4C309D-538D-4F5E-AC04-D9926A40F3A9}" dt="2023-09-13T03:19:33.107" v="66" actId="14100"/>
          <ac:cxnSpMkLst>
            <pc:docMk/>
            <pc:sldMk cId="1311608832" sldId="271"/>
            <ac:cxnSpMk id="20" creationId="{184F705E-2F53-439A-8A48-1D7C35E12D1D}"/>
          </ac:cxnSpMkLst>
        </pc:cxnChg>
      </pc:sldChg>
      <pc:sldChg chg="addSp delSp modSp mod modAnim">
        <pc:chgData name="Talbott, Heather" userId="8ebef113-e037-4d89-a70e-4d4fa7ecfcdf" providerId="ADAL" clId="{EE4C309D-538D-4F5E-AC04-D9926A40F3A9}" dt="2023-09-13T04:08:36.012" v="759" actId="20577"/>
        <pc:sldMkLst>
          <pc:docMk/>
          <pc:sldMk cId="440423146" sldId="272"/>
        </pc:sldMkLst>
        <pc:spChg chg="del">
          <ac:chgData name="Talbott, Heather" userId="8ebef113-e037-4d89-a70e-4d4fa7ecfcdf" providerId="ADAL" clId="{EE4C309D-538D-4F5E-AC04-D9926A40F3A9}" dt="2023-09-13T03:20:05.708" v="72" actId="478"/>
          <ac:spMkLst>
            <pc:docMk/>
            <pc:sldMk cId="440423146" sldId="272"/>
            <ac:spMk id="4" creationId="{8954D252-32DD-4768-90BA-5FA7F0969F0E}"/>
          </ac:spMkLst>
        </pc:spChg>
        <pc:spChg chg="del">
          <ac:chgData name="Talbott, Heather" userId="8ebef113-e037-4d89-a70e-4d4fa7ecfcdf" providerId="ADAL" clId="{EE4C309D-538D-4F5E-AC04-D9926A40F3A9}" dt="2023-09-13T03:20:05.708" v="72" actId="478"/>
          <ac:spMkLst>
            <pc:docMk/>
            <pc:sldMk cId="440423146" sldId="272"/>
            <ac:spMk id="5" creationId="{BBAB69F3-337C-4188-9CEC-AC8BCF401B82}"/>
          </ac:spMkLst>
        </pc:spChg>
        <pc:spChg chg="mod">
          <ac:chgData name="Talbott, Heather" userId="8ebef113-e037-4d89-a70e-4d4fa7ecfcdf" providerId="ADAL" clId="{EE4C309D-538D-4F5E-AC04-D9926A40F3A9}" dt="2023-09-13T03:21:17.327" v="155" actId="1076"/>
          <ac:spMkLst>
            <pc:docMk/>
            <pc:sldMk cId="440423146" sldId="272"/>
            <ac:spMk id="10" creationId="{2ECF6651-8BA9-4428-BE38-74525DEC95E9}"/>
          </ac:spMkLst>
        </pc:spChg>
        <pc:spChg chg="mod">
          <ac:chgData name="Talbott, Heather" userId="8ebef113-e037-4d89-a70e-4d4fa7ecfcdf" providerId="ADAL" clId="{EE4C309D-538D-4F5E-AC04-D9926A40F3A9}" dt="2023-09-13T03:21:06.296" v="140" actId="1038"/>
          <ac:spMkLst>
            <pc:docMk/>
            <pc:sldMk cId="440423146" sldId="272"/>
            <ac:spMk id="11" creationId="{A234D98F-7E41-422F-A9A9-51FE098FEB55}"/>
          </ac:spMkLst>
        </pc:spChg>
        <pc:spChg chg="mod">
          <ac:chgData name="Talbott, Heather" userId="8ebef113-e037-4d89-a70e-4d4fa7ecfcdf" providerId="ADAL" clId="{EE4C309D-538D-4F5E-AC04-D9926A40F3A9}" dt="2023-09-13T04:08:36.012" v="759" actId="20577"/>
          <ac:spMkLst>
            <pc:docMk/>
            <pc:sldMk cId="440423146" sldId="272"/>
            <ac:spMk id="12" creationId="{81C2C2CD-3F37-472B-964F-3B7D8A8FD45F}"/>
          </ac:spMkLst>
        </pc:spChg>
        <pc:spChg chg="mod">
          <ac:chgData name="Talbott, Heather" userId="8ebef113-e037-4d89-a70e-4d4fa7ecfcdf" providerId="ADAL" clId="{EE4C309D-538D-4F5E-AC04-D9926A40F3A9}" dt="2023-09-13T03:21:15.219" v="154" actId="1035"/>
          <ac:spMkLst>
            <pc:docMk/>
            <pc:sldMk cId="440423146" sldId="272"/>
            <ac:spMk id="18" creationId="{CC2BD954-AA38-43FC-8C4A-63E07C22991C}"/>
          </ac:spMkLst>
        </pc:spChg>
        <pc:spChg chg="mod">
          <ac:chgData name="Talbott, Heather" userId="8ebef113-e037-4d89-a70e-4d4fa7ecfcdf" providerId="ADAL" clId="{EE4C309D-538D-4F5E-AC04-D9926A40F3A9}" dt="2023-09-13T03:21:06.296" v="140" actId="1038"/>
          <ac:spMkLst>
            <pc:docMk/>
            <pc:sldMk cId="440423146" sldId="272"/>
            <ac:spMk id="22" creationId="{11F8C29E-717C-43BE-BBD0-6B9C7BAC4639}"/>
          </ac:spMkLst>
        </pc:spChg>
        <pc:grpChg chg="add mod">
          <ac:chgData name="Talbott, Heather" userId="8ebef113-e037-4d89-a70e-4d4fa7ecfcdf" providerId="ADAL" clId="{EE4C309D-538D-4F5E-AC04-D9926A40F3A9}" dt="2023-09-13T03:20:31.438" v="77" actId="1076"/>
          <ac:grpSpMkLst>
            <pc:docMk/>
            <pc:sldMk cId="440423146" sldId="272"/>
            <ac:grpSpMk id="2" creationId="{3EFCD1A5-F2BB-92E3-64FF-10C6B29FC41B}"/>
          </ac:grpSpMkLst>
        </pc:grpChg>
        <pc:picChg chg="mod">
          <ac:chgData name="Talbott, Heather" userId="8ebef113-e037-4d89-a70e-4d4fa7ecfcdf" providerId="ADAL" clId="{EE4C309D-538D-4F5E-AC04-D9926A40F3A9}" dt="2023-09-13T03:20:29.569" v="76" actId="164"/>
          <ac:picMkLst>
            <pc:docMk/>
            <pc:sldMk cId="440423146" sldId="272"/>
            <ac:picMk id="15" creationId="{53C4E0DD-6310-434C-A6F1-A336ECE909B8}"/>
          </ac:picMkLst>
        </pc:picChg>
        <pc:cxnChg chg="mod">
          <ac:chgData name="Talbott, Heather" userId="8ebef113-e037-4d89-a70e-4d4fa7ecfcdf" providerId="ADAL" clId="{EE4C309D-538D-4F5E-AC04-D9926A40F3A9}" dt="2023-09-13T03:20:29.569" v="76" actId="164"/>
          <ac:cxnSpMkLst>
            <pc:docMk/>
            <pc:sldMk cId="440423146" sldId="272"/>
            <ac:cxnSpMk id="8" creationId="{89FF4B7C-C3D4-4707-885B-28CF8612D640}"/>
          </ac:cxnSpMkLst>
        </pc:cxnChg>
        <pc:cxnChg chg="mod">
          <ac:chgData name="Talbott, Heather" userId="8ebef113-e037-4d89-a70e-4d4fa7ecfcdf" providerId="ADAL" clId="{EE4C309D-538D-4F5E-AC04-D9926A40F3A9}" dt="2023-09-13T03:20:29.569" v="76" actId="164"/>
          <ac:cxnSpMkLst>
            <pc:docMk/>
            <pc:sldMk cId="440423146" sldId="272"/>
            <ac:cxnSpMk id="21" creationId="{EDEC0F78-655F-4A54-A235-D2050389AC8C}"/>
          </ac:cxnSpMkLst>
        </pc:cxnChg>
        <pc:cxnChg chg="mod">
          <ac:chgData name="Talbott, Heather" userId="8ebef113-e037-4d89-a70e-4d4fa7ecfcdf" providerId="ADAL" clId="{EE4C309D-538D-4F5E-AC04-D9926A40F3A9}" dt="2023-09-13T03:20:29.569" v="76" actId="164"/>
          <ac:cxnSpMkLst>
            <pc:docMk/>
            <pc:sldMk cId="440423146" sldId="272"/>
            <ac:cxnSpMk id="23" creationId="{97654BA3-DBA7-45AA-9B84-BA1CFEE8EF85}"/>
          </ac:cxnSpMkLst>
        </pc:cxnChg>
        <pc:cxnChg chg="mod">
          <ac:chgData name="Talbott, Heather" userId="8ebef113-e037-4d89-a70e-4d4fa7ecfcdf" providerId="ADAL" clId="{EE4C309D-538D-4F5E-AC04-D9926A40F3A9}" dt="2023-09-13T03:20:29.569" v="76" actId="164"/>
          <ac:cxnSpMkLst>
            <pc:docMk/>
            <pc:sldMk cId="440423146" sldId="272"/>
            <ac:cxnSpMk id="25" creationId="{A4C1975C-CC09-4AE5-9AD8-B3E1359FD754}"/>
          </ac:cxnSpMkLst>
        </pc:cxnChg>
      </pc:sldChg>
      <pc:sldChg chg="delSp modSp mod">
        <pc:chgData name="Talbott, Heather" userId="8ebef113-e037-4d89-a70e-4d4fa7ecfcdf" providerId="ADAL" clId="{EE4C309D-538D-4F5E-AC04-D9926A40F3A9}" dt="2023-09-13T04:10:19.389" v="767" actId="20577"/>
        <pc:sldMkLst>
          <pc:docMk/>
          <pc:sldMk cId="2188602737" sldId="273"/>
        </pc:sldMkLst>
        <pc:spChg chg="del mod">
          <ac:chgData name="Talbott, Heather" userId="8ebef113-e037-4d89-a70e-4d4fa7ecfcdf" providerId="ADAL" clId="{EE4C309D-538D-4F5E-AC04-D9926A40F3A9}" dt="2023-09-13T03:21:52.322" v="157" actId="478"/>
          <ac:spMkLst>
            <pc:docMk/>
            <pc:sldMk cId="2188602737" sldId="273"/>
            <ac:spMk id="4" creationId="{A74A313D-12D9-4143-A30C-40585BEAE52E}"/>
          </ac:spMkLst>
        </pc:spChg>
        <pc:spChg chg="del mod">
          <ac:chgData name="Talbott, Heather" userId="8ebef113-e037-4d89-a70e-4d4fa7ecfcdf" providerId="ADAL" clId="{EE4C309D-538D-4F5E-AC04-D9926A40F3A9}" dt="2023-09-13T03:21:52.322" v="157" actId="478"/>
          <ac:spMkLst>
            <pc:docMk/>
            <pc:sldMk cId="2188602737" sldId="273"/>
            <ac:spMk id="5" creationId="{4ED4C389-C7F1-4696-88F6-BD4E957A12D8}"/>
          </ac:spMkLst>
        </pc:spChg>
        <pc:spChg chg="mod">
          <ac:chgData name="Talbott, Heather" userId="8ebef113-e037-4d89-a70e-4d4fa7ecfcdf" providerId="ADAL" clId="{EE4C309D-538D-4F5E-AC04-D9926A40F3A9}" dt="2023-09-13T04:10:19.389" v="767" actId="20577"/>
          <ac:spMkLst>
            <pc:docMk/>
            <pc:sldMk cId="2188602737" sldId="273"/>
            <ac:spMk id="9" creationId="{32CB711E-2624-4F29-8F74-A1107BC4829E}"/>
          </ac:spMkLst>
        </pc:spChg>
        <pc:spChg chg="mod">
          <ac:chgData name="Talbott, Heather" userId="8ebef113-e037-4d89-a70e-4d4fa7ecfcdf" providerId="ADAL" clId="{EE4C309D-538D-4F5E-AC04-D9926A40F3A9}" dt="2023-09-13T03:22:41.802" v="167" actId="115"/>
          <ac:spMkLst>
            <pc:docMk/>
            <pc:sldMk cId="2188602737" sldId="273"/>
            <ac:spMk id="11" creationId="{9F51EB63-7DB4-4B59-8B37-856A1857CE8D}"/>
          </ac:spMkLst>
        </pc:spChg>
        <pc:spChg chg="mod">
          <ac:chgData name="Talbott, Heather" userId="8ebef113-e037-4d89-a70e-4d4fa7ecfcdf" providerId="ADAL" clId="{EE4C309D-538D-4F5E-AC04-D9926A40F3A9}" dt="2023-09-13T03:21:46.707" v="156" actId="2711"/>
          <ac:spMkLst>
            <pc:docMk/>
            <pc:sldMk cId="2188602737" sldId="273"/>
            <ac:spMk id="12" creationId="{B491F928-F2C9-4612-9BBA-D2A9EEB92224}"/>
          </ac:spMkLst>
        </pc:spChg>
        <pc:picChg chg="mod">
          <ac:chgData name="Talbott, Heather" userId="8ebef113-e037-4d89-a70e-4d4fa7ecfcdf" providerId="ADAL" clId="{EE4C309D-538D-4F5E-AC04-D9926A40F3A9}" dt="2023-09-13T03:21:59.882" v="158" actId="1076"/>
          <ac:picMkLst>
            <pc:docMk/>
            <pc:sldMk cId="2188602737" sldId="273"/>
            <ac:picMk id="10" creationId="{B5C13319-0591-4C02-A6EA-1BF1FAD610FD}"/>
          </ac:picMkLst>
        </pc:picChg>
      </pc:sldChg>
      <pc:sldChg chg="delSp modSp mod delAnim">
        <pc:chgData name="Talbott, Heather" userId="8ebef113-e037-4d89-a70e-4d4fa7ecfcdf" providerId="ADAL" clId="{EE4C309D-538D-4F5E-AC04-D9926A40F3A9}" dt="2023-09-13T04:11:22.411" v="770" actId="5793"/>
        <pc:sldMkLst>
          <pc:docMk/>
          <pc:sldMk cId="191713330" sldId="274"/>
        </pc:sldMkLst>
        <pc:spChg chg="del">
          <ac:chgData name="Talbott, Heather" userId="8ebef113-e037-4d89-a70e-4d4fa7ecfcdf" providerId="ADAL" clId="{EE4C309D-538D-4F5E-AC04-D9926A40F3A9}" dt="2023-09-13T03:22:59.509" v="168" actId="478"/>
          <ac:spMkLst>
            <pc:docMk/>
            <pc:sldMk cId="191713330" sldId="274"/>
            <ac:spMk id="4" creationId="{F3BC7A00-63AC-4734-AFB3-E2A247919F50}"/>
          </ac:spMkLst>
        </pc:spChg>
        <pc:spChg chg="del">
          <ac:chgData name="Talbott, Heather" userId="8ebef113-e037-4d89-a70e-4d4fa7ecfcdf" providerId="ADAL" clId="{EE4C309D-538D-4F5E-AC04-D9926A40F3A9}" dt="2023-09-13T03:22:59.509" v="168" actId="478"/>
          <ac:spMkLst>
            <pc:docMk/>
            <pc:sldMk cId="191713330" sldId="274"/>
            <ac:spMk id="5" creationId="{F78A7EAB-169B-4017-8EFA-B9D8E01F4EEC}"/>
          </ac:spMkLst>
        </pc:spChg>
        <pc:spChg chg="mod">
          <ac:chgData name="Talbott, Heather" userId="8ebef113-e037-4d89-a70e-4d4fa7ecfcdf" providerId="ADAL" clId="{EE4C309D-538D-4F5E-AC04-D9926A40F3A9}" dt="2023-09-13T04:11:22.411" v="770" actId="5793"/>
          <ac:spMkLst>
            <pc:docMk/>
            <pc:sldMk cId="191713330" sldId="274"/>
            <ac:spMk id="8" creationId="{C665A6B6-E898-4819-908D-0D8C2192F739}"/>
          </ac:spMkLst>
        </pc:spChg>
        <pc:spChg chg="mod">
          <ac:chgData name="Talbott, Heather" userId="8ebef113-e037-4d89-a70e-4d4fa7ecfcdf" providerId="ADAL" clId="{EE4C309D-538D-4F5E-AC04-D9926A40F3A9}" dt="2023-09-13T04:11:21.149" v="769" actId="5793"/>
          <ac:spMkLst>
            <pc:docMk/>
            <pc:sldMk cId="191713330" sldId="274"/>
            <ac:spMk id="13" creationId="{EEA39CAB-4C57-42BC-8CFF-AEE56AC70FD0}"/>
          </ac:spMkLst>
        </pc:spChg>
        <pc:spChg chg="del mod">
          <ac:chgData name="Talbott, Heather" userId="8ebef113-e037-4d89-a70e-4d4fa7ecfcdf" providerId="ADAL" clId="{EE4C309D-538D-4F5E-AC04-D9926A40F3A9}" dt="2023-09-13T03:23:44.238" v="177" actId="478"/>
          <ac:spMkLst>
            <pc:docMk/>
            <pc:sldMk cId="191713330" sldId="274"/>
            <ac:spMk id="14" creationId="{A3745305-56CB-46E2-8219-7390C58D3862}"/>
          </ac:spMkLst>
        </pc:spChg>
        <pc:spChg chg="del mod">
          <ac:chgData name="Talbott, Heather" userId="8ebef113-e037-4d89-a70e-4d4fa7ecfcdf" providerId="ADAL" clId="{EE4C309D-538D-4F5E-AC04-D9926A40F3A9}" dt="2023-09-13T03:23:42.459" v="176" actId="478"/>
          <ac:spMkLst>
            <pc:docMk/>
            <pc:sldMk cId="191713330" sldId="274"/>
            <ac:spMk id="15" creationId="{6C3CD265-6929-486F-A4B8-6BF00D651EF4}"/>
          </ac:spMkLst>
        </pc:spChg>
        <pc:spChg chg="mod">
          <ac:chgData name="Talbott, Heather" userId="8ebef113-e037-4d89-a70e-4d4fa7ecfcdf" providerId="ADAL" clId="{EE4C309D-538D-4F5E-AC04-D9926A40F3A9}" dt="2023-09-13T03:23:13.924" v="172" actId="403"/>
          <ac:spMkLst>
            <pc:docMk/>
            <pc:sldMk cId="191713330" sldId="274"/>
            <ac:spMk id="18" creationId="{C7C57AED-D8F0-47BE-9EEF-90A73689A979}"/>
          </ac:spMkLst>
        </pc:spChg>
        <pc:spChg chg="mod">
          <ac:chgData name="Talbott, Heather" userId="8ebef113-e037-4d89-a70e-4d4fa7ecfcdf" providerId="ADAL" clId="{EE4C309D-538D-4F5E-AC04-D9926A40F3A9}" dt="2023-09-13T03:23:13.924" v="172" actId="403"/>
          <ac:spMkLst>
            <pc:docMk/>
            <pc:sldMk cId="191713330" sldId="274"/>
            <ac:spMk id="19" creationId="{C98C0512-5442-4073-AF62-EA42D9F34230}"/>
          </ac:spMkLst>
        </pc:spChg>
        <pc:spChg chg="mod">
          <ac:chgData name="Talbott, Heather" userId="8ebef113-e037-4d89-a70e-4d4fa7ecfcdf" providerId="ADAL" clId="{EE4C309D-538D-4F5E-AC04-D9926A40F3A9}" dt="2023-09-13T03:23:33.246" v="174" actId="404"/>
          <ac:spMkLst>
            <pc:docMk/>
            <pc:sldMk cId="191713330" sldId="274"/>
            <ac:spMk id="20" creationId="{A3928504-7414-4E8A-A9A8-D1F9BF7FBEC5}"/>
          </ac:spMkLst>
        </pc:spChg>
        <pc:spChg chg="del mod">
          <ac:chgData name="Talbott, Heather" userId="8ebef113-e037-4d89-a70e-4d4fa7ecfcdf" providerId="ADAL" clId="{EE4C309D-538D-4F5E-AC04-D9926A40F3A9}" dt="2023-09-13T03:24:21.906" v="207" actId="478"/>
          <ac:spMkLst>
            <pc:docMk/>
            <pc:sldMk cId="191713330" sldId="274"/>
            <ac:spMk id="21" creationId="{59B0F2BE-AB9D-44B0-92A2-FC27EB4652FF}"/>
          </ac:spMkLst>
        </pc:spChg>
        <pc:spChg chg="del mod">
          <ac:chgData name="Talbott, Heather" userId="8ebef113-e037-4d89-a70e-4d4fa7ecfcdf" providerId="ADAL" clId="{EE4C309D-538D-4F5E-AC04-D9926A40F3A9}" dt="2023-09-13T03:24:18.635" v="206" actId="478"/>
          <ac:spMkLst>
            <pc:docMk/>
            <pc:sldMk cId="191713330" sldId="274"/>
            <ac:spMk id="22" creationId="{9CF6EFE1-74F9-49B3-98EE-FF9246045FCC}"/>
          </ac:spMkLst>
        </pc:spChg>
        <pc:spChg chg="del mod">
          <ac:chgData name="Talbott, Heather" userId="8ebef113-e037-4d89-a70e-4d4fa7ecfcdf" providerId="ADAL" clId="{EE4C309D-538D-4F5E-AC04-D9926A40F3A9}" dt="2023-09-13T03:23:54.725" v="202" actId="478"/>
          <ac:spMkLst>
            <pc:docMk/>
            <pc:sldMk cId="191713330" sldId="274"/>
            <ac:spMk id="23" creationId="{06DE02B6-B929-4D12-872B-B05237EEC9F9}"/>
          </ac:spMkLst>
        </pc:spChg>
        <pc:spChg chg="del mod">
          <ac:chgData name="Talbott, Heather" userId="8ebef113-e037-4d89-a70e-4d4fa7ecfcdf" providerId="ADAL" clId="{EE4C309D-538D-4F5E-AC04-D9926A40F3A9}" dt="2023-09-13T03:23:59.905" v="203" actId="478"/>
          <ac:spMkLst>
            <pc:docMk/>
            <pc:sldMk cId="191713330" sldId="274"/>
            <ac:spMk id="24" creationId="{067AF0FF-6B20-45AC-8D80-5532DE458937}"/>
          </ac:spMkLst>
        </pc:spChg>
        <pc:spChg chg="mod">
          <ac:chgData name="Talbott, Heather" userId="8ebef113-e037-4d89-a70e-4d4fa7ecfcdf" providerId="ADAL" clId="{EE4C309D-538D-4F5E-AC04-D9926A40F3A9}" dt="2023-09-13T04:11:00.389" v="768" actId="20577"/>
          <ac:spMkLst>
            <pc:docMk/>
            <pc:sldMk cId="191713330" sldId="274"/>
            <ac:spMk id="26" creationId="{D73CBAA8-53F0-4181-94FD-68EC4EB9889E}"/>
          </ac:spMkLst>
        </pc:spChg>
        <pc:picChg chg="mod">
          <ac:chgData name="Talbott, Heather" userId="8ebef113-e037-4d89-a70e-4d4fa7ecfcdf" providerId="ADAL" clId="{EE4C309D-538D-4F5E-AC04-D9926A40F3A9}" dt="2023-09-13T03:24:15.157" v="205" actId="1076"/>
          <ac:picMkLst>
            <pc:docMk/>
            <pc:sldMk cId="191713330" sldId="274"/>
            <ac:picMk id="11" creationId="{E27F234F-0927-40BC-BFFB-5030E20F83A6}"/>
          </ac:picMkLst>
        </pc:picChg>
      </pc:sldChg>
      <pc:sldChg chg="delSp modSp mod delAnim">
        <pc:chgData name="Talbott, Heather" userId="8ebef113-e037-4d89-a70e-4d4fa7ecfcdf" providerId="ADAL" clId="{EE4C309D-538D-4F5E-AC04-D9926A40F3A9}" dt="2023-09-13T04:13:23.552" v="772" actId="20577"/>
        <pc:sldMkLst>
          <pc:docMk/>
          <pc:sldMk cId="4275569504" sldId="275"/>
        </pc:sldMkLst>
        <pc:spChg chg="del">
          <ac:chgData name="Talbott, Heather" userId="8ebef113-e037-4d89-a70e-4d4fa7ecfcdf" providerId="ADAL" clId="{EE4C309D-538D-4F5E-AC04-D9926A40F3A9}" dt="2023-09-13T03:28:33.306" v="291" actId="478"/>
          <ac:spMkLst>
            <pc:docMk/>
            <pc:sldMk cId="4275569504" sldId="275"/>
            <ac:spMk id="4" creationId="{69E0FF82-A2EE-4AE5-8B9D-C4AF0A8F1AC2}"/>
          </ac:spMkLst>
        </pc:spChg>
        <pc:spChg chg="del">
          <ac:chgData name="Talbott, Heather" userId="8ebef113-e037-4d89-a70e-4d4fa7ecfcdf" providerId="ADAL" clId="{EE4C309D-538D-4F5E-AC04-D9926A40F3A9}" dt="2023-09-13T03:28:33.306" v="291" actId="478"/>
          <ac:spMkLst>
            <pc:docMk/>
            <pc:sldMk cId="4275569504" sldId="275"/>
            <ac:spMk id="5" creationId="{572DC1F6-1853-4BDE-848C-49B61E3198AF}"/>
          </ac:spMkLst>
        </pc:spChg>
        <pc:spChg chg="mod">
          <ac:chgData name="Talbott, Heather" userId="8ebef113-e037-4d89-a70e-4d4fa7ecfcdf" providerId="ADAL" clId="{EE4C309D-538D-4F5E-AC04-D9926A40F3A9}" dt="2023-09-13T04:13:23.552" v="772" actId="20577"/>
          <ac:spMkLst>
            <pc:docMk/>
            <pc:sldMk cId="4275569504" sldId="275"/>
            <ac:spMk id="8" creationId="{DE19C22D-C692-4022-B69C-20AE27F30896}"/>
          </ac:spMkLst>
        </pc:spChg>
        <pc:spChg chg="mod">
          <ac:chgData name="Talbott, Heather" userId="8ebef113-e037-4d89-a70e-4d4fa7ecfcdf" providerId="ADAL" clId="{EE4C309D-538D-4F5E-AC04-D9926A40F3A9}" dt="2023-09-13T03:29:04.553" v="304" actId="2711"/>
          <ac:spMkLst>
            <pc:docMk/>
            <pc:sldMk cId="4275569504" sldId="275"/>
            <ac:spMk id="9" creationId="{DF87C808-62BC-43CD-B5EC-A54BBBEE9F82}"/>
          </ac:spMkLst>
        </pc:spChg>
        <pc:spChg chg="mod">
          <ac:chgData name="Talbott, Heather" userId="8ebef113-e037-4d89-a70e-4d4fa7ecfcdf" providerId="ADAL" clId="{EE4C309D-538D-4F5E-AC04-D9926A40F3A9}" dt="2023-09-13T03:29:04.553" v="304" actId="2711"/>
          <ac:spMkLst>
            <pc:docMk/>
            <pc:sldMk cId="4275569504" sldId="275"/>
            <ac:spMk id="10" creationId="{3380C9A2-7F94-4F45-B9AD-3B10DAEF9935}"/>
          </ac:spMkLst>
        </pc:spChg>
        <pc:spChg chg="del">
          <ac:chgData name="Talbott, Heather" userId="8ebef113-e037-4d89-a70e-4d4fa7ecfcdf" providerId="ADAL" clId="{EE4C309D-538D-4F5E-AC04-D9926A40F3A9}" dt="2023-09-13T03:28:39.971" v="292" actId="478"/>
          <ac:spMkLst>
            <pc:docMk/>
            <pc:sldMk cId="4275569504" sldId="275"/>
            <ac:spMk id="11" creationId="{84B4C024-3D3A-45C3-AF77-BEB0FE3284BF}"/>
          </ac:spMkLst>
        </pc:spChg>
        <pc:spChg chg="mod">
          <ac:chgData name="Talbott, Heather" userId="8ebef113-e037-4d89-a70e-4d4fa7ecfcdf" providerId="ADAL" clId="{EE4C309D-538D-4F5E-AC04-D9926A40F3A9}" dt="2023-09-13T03:29:04.553" v="304" actId="2711"/>
          <ac:spMkLst>
            <pc:docMk/>
            <pc:sldMk cId="4275569504" sldId="275"/>
            <ac:spMk id="12" creationId="{1B892EFB-B97E-4C74-9011-5255AF4BDEBB}"/>
          </ac:spMkLst>
        </pc:spChg>
        <pc:picChg chg="mod">
          <ac:chgData name="Talbott, Heather" userId="8ebef113-e037-4d89-a70e-4d4fa7ecfcdf" providerId="ADAL" clId="{EE4C309D-538D-4F5E-AC04-D9926A40F3A9}" dt="2023-09-13T03:29:04.553" v="304" actId="2711"/>
          <ac:picMkLst>
            <pc:docMk/>
            <pc:sldMk cId="4275569504" sldId="275"/>
            <ac:picMk id="2" creationId="{34FDF9DD-E479-4FDD-8250-51587577CF35}"/>
          </ac:picMkLst>
        </pc:picChg>
        <pc:picChg chg="mod">
          <ac:chgData name="Talbott, Heather" userId="8ebef113-e037-4d89-a70e-4d4fa7ecfcdf" providerId="ADAL" clId="{EE4C309D-538D-4F5E-AC04-D9926A40F3A9}" dt="2023-09-13T03:29:04.553" v="304" actId="2711"/>
          <ac:picMkLst>
            <pc:docMk/>
            <pc:sldMk cId="4275569504" sldId="275"/>
            <ac:picMk id="3" creationId="{243E9772-563D-46AB-A458-C47BAA7070E6}"/>
          </ac:picMkLst>
        </pc:picChg>
      </pc:sldChg>
      <pc:sldChg chg="delSp modSp mod">
        <pc:chgData name="Talbott, Heather" userId="8ebef113-e037-4d89-a70e-4d4fa7ecfcdf" providerId="ADAL" clId="{EE4C309D-538D-4F5E-AC04-D9926A40F3A9}" dt="2023-09-13T03:41:49.453" v="449" actId="20577"/>
        <pc:sldMkLst>
          <pc:docMk/>
          <pc:sldMk cId="3516231538" sldId="277"/>
        </pc:sldMkLst>
        <pc:spChg chg="del">
          <ac:chgData name="Talbott, Heather" userId="8ebef113-e037-4d89-a70e-4d4fa7ecfcdf" providerId="ADAL" clId="{EE4C309D-538D-4F5E-AC04-D9926A40F3A9}" dt="2023-09-13T03:40:16.906" v="437" actId="478"/>
          <ac:spMkLst>
            <pc:docMk/>
            <pc:sldMk cId="3516231538" sldId="277"/>
            <ac:spMk id="4" creationId="{91BE634C-BF00-4CEE-AE7F-719D1992B3F7}"/>
          </ac:spMkLst>
        </pc:spChg>
        <pc:spChg chg="del">
          <ac:chgData name="Talbott, Heather" userId="8ebef113-e037-4d89-a70e-4d4fa7ecfcdf" providerId="ADAL" clId="{EE4C309D-538D-4F5E-AC04-D9926A40F3A9}" dt="2023-09-13T03:40:16.906" v="437" actId="478"/>
          <ac:spMkLst>
            <pc:docMk/>
            <pc:sldMk cId="3516231538" sldId="277"/>
            <ac:spMk id="5" creationId="{58A804FE-1748-4809-BAC3-D485F78533A6}"/>
          </ac:spMkLst>
        </pc:spChg>
        <pc:spChg chg="mod">
          <ac:chgData name="Talbott, Heather" userId="8ebef113-e037-4d89-a70e-4d4fa7ecfcdf" providerId="ADAL" clId="{EE4C309D-538D-4F5E-AC04-D9926A40F3A9}" dt="2023-09-13T03:40:31.831" v="438" actId="115"/>
          <ac:spMkLst>
            <pc:docMk/>
            <pc:sldMk cId="3516231538" sldId="277"/>
            <ac:spMk id="6" creationId="{EA88C246-60B5-483F-BB67-7BB41E2BF73F}"/>
          </ac:spMkLst>
        </pc:spChg>
        <pc:spChg chg="mod">
          <ac:chgData name="Talbott, Heather" userId="8ebef113-e037-4d89-a70e-4d4fa7ecfcdf" providerId="ADAL" clId="{EE4C309D-538D-4F5E-AC04-D9926A40F3A9}" dt="2023-09-13T03:41:49.453" v="449" actId="20577"/>
          <ac:spMkLst>
            <pc:docMk/>
            <pc:sldMk cId="3516231538" sldId="277"/>
            <ac:spMk id="9" creationId="{FFFE9C97-9E44-4C2E-B7E1-591B3CC22C59}"/>
          </ac:spMkLst>
        </pc:spChg>
      </pc:sldChg>
      <pc:sldChg chg="delSp modSp mod">
        <pc:chgData name="Talbott, Heather" userId="8ebef113-e037-4d89-a70e-4d4fa7ecfcdf" providerId="ADAL" clId="{EE4C309D-538D-4F5E-AC04-D9926A40F3A9}" dt="2023-09-13T04:22:06.128" v="780" actId="20577"/>
        <pc:sldMkLst>
          <pc:docMk/>
          <pc:sldMk cId="55623873" sldId="282"/>
        </pc:sldMkLst>
        <pc:spChg chg="del">
          <ac:chgData name="Talbott, Heather" userId="8ebef113-e037-4d89-a70e-4d4fa7ecfcdf" providerId="ADAL" clId="{EE4C309D-538D-4F5E-AC04-D9926A40F3A9}" dt="2023-09-13T03:47:12.490" v="588" actId="478"/>
          <ac:spMkLst>
            <pc:docMk/>
            <pc:sldMk cId="55623873" sldId="282"/>
            <ac:spMk id="6" creationId="{8B83BE9C-A665-4669-84F0-1C54B7018FD6}"/>
          </ac:spMkLst>
        </pc:spChg>
        <pc:spChg chg="del">
          <ac:chgData name="Talbott, Heather" userId="8ebef113-e037-4d89-a70e-4d4fa7ecfcdf" providerId="ADAL" clId="{EE4C309D-538D-4F5E-AC04-D9926A40F3A9}" dt="2023-09-13T03:47:12.490" v="588" actId="478"/>
          <ac:spMkLst>
            <pc:docMk/>
            <pc:sldMk cId="55623873" sldId="282"/>
            <ac:spMk id="7" creationId="{7D90A861-AD13-4B5E-9A8B-BB6A939C59E8}"/>
          </ac:spMkLst>
        </pc:spChg>
        <pc:spChg chg="mod">
          <ac:chgData name="Talbott, Heather" userId="8ebef113-e037-4d89-a70e-4d4fa7ecfcdf" providerId="ADAL" clId="{EE4C309D-538D-4F5E-AC04-D9926A40F3A9}" dt="2023-09-13T04:22:06.128" v="780" actId="20577"/>
          <ac:spMkLst>
            <pc:docMk/>
            <pc:sldMk cId="55623873" sldId="282"/>
            <ac:spMk id="9" creationId="{AF6C2C94-7121-44C4-A25C-D0FD53093356}"/>
          </ac:spMkLst>
        </pc:spChg>
      </pc:sldChg>
      <pc:sldChg chg="addSp delSp modSp mod modAnim">
        <pc:chgData name="Talbott, Heather" userId="8ebef113-e037-4d89-a70e-4d4fa7ecfcdf" providerId="ADAL" clId="{EE4C309D-538D-4F5E-AC04-D9926A40F3A9}" dt="2023-09-13T03:31:06.779" v="349" actId="115"/>
        <pc:sldMkLst>
          <pc:docMk/>
          <pc:sldMk cId="3576942789" sldId="284"/>
        </pc:sldMkLst>
        <pc:spChg chg="mod">
          <ac:chgData name="Talbott, Heather" userId="8ebef113-e037-4d89-a70e-4d4fa7ecfcdf" providerId="ADAL" clId="{EE4C309D-538D-4F5E-AC04-D9926A40F3A9}" dt="2023-09-13T03:29:59.206" v="310" actId="1076"/>
          <ac:spMkLst>
            <pc:docMk/>
            <pc:sldMk cId="3576942789" sldId="284"/>
            <ac:spMk id="2" creationId="{7D4E1FA7-7C13-469B-9F40-A9DC61AAEE69}"/>
          </ac:spMkLst>
        </pc:spChg>
        <pc:spChg chg="del mod">
          <ac:chgData name="Talbott, Heather" userId="8ebef113-e037-4d89-a70e-4d4fa7ecfcdf" providerId="ADAL" clId="{EE4C309D-538D-4F5E-AC04-D9926A40F3A9}" dt="2023-09-13T03:29:21.625" v="306" actId="478"/>
          <ac:spMkLst>
            <pc:docMk/>
            <pc:sldMk cId="3576942789" sldId="284"/>
            <ac:spMk id="4" creationId="{8DBC8ED1-E2BC-4A5E-A5B8-897578C18BC5}"/>
          </ac:spMkLst>
        </pc:spChg>
        <pc:spChg chg="del mod">
          <ac:chgData name="Talbott, Heather" userId="8ebef113-e037-4d89-a70e-4d4fa7ecfcdf" providerId="ADAL" clId="{EE4C309D-538D-4F5E-AC04-D9926A40F3A9}" dt="2023-09-13T03:29:21.625" v="306" actId="478"/>
          <ac:spMkLst>
            <pc:docMk/>
            <pc:sldMk cId="3576942789" sldId="284"/>
            <ac:spMk id="5" creationId="{5B6FDAE1-09E9-411E-9B52-CB0BF09D47AA}"/>
          </ac:spMkLst>
        </pc:spChg>
        <pc:spChg chg="mod">
          <ac:chgData name="Talbott, Heather" userId="8ebef113-e037-4d89-a70e-4d4fa7ecfcdf" providerId="ADAL" clId="{EE4C309D-538D-4F5E-AC04-D9926A40F3A9}" dt="2023-09-13T03:31:06.779" v="349" actId="115"/>
          <ac:spMkLst>
            <pc:docMk/>
            <pc:sldMk cId="3576942789" sldId="284"/>
            <ac:spMk id="8" creationId="{43057F64-EF99-4EF0-AAF1-A831BF3174D2}"/>
          </ac:spMkLst>
        </pc:spChg>
        <pc:spChg chg="mod">
          <ac:chgData name="Talbott, Heather" userId="8ebef113-e037-4d89-a70e-4d4fa7ecfcdf" providerId="ADAL" clId="{EE4C309D-538D-4F5E-AC04-D9926A40F3A9}" dt="2023-09-13T03:30:39.834" v="345" actId="20577"/>
          <ac:spMkLst>
            <pc:docMk/>
            <pc:sldMk cId="3576942789" sldId="284"/>
            <ac:spMk id="10" creationId="{2B23CBA8-C994-41F9-AA02-59E629ECE990}"/>
          </ac:spMkLst>
        </pc:spChg>
        <pc:spChg chg="mod">
          <ac:chgData name="Talbott, Heather" userId="8ebef113-e037-4d89-a70e-4d4fa7ecfcdf" providerId="ADAL" clId="{EE4C309D-538D-4F5E-AC04-D9926A40F3A9}" dt="2023-09-13T03:29:59.206" v="310" actId="1076"/>
          <ac:spMkLst>
            <pc:docMk/>
            <pc:sldMk cId="3576942789" sldId="284"/>
            <ac:spMk id="11" creationId="{19DEAE92-AE04-4B8A-8007-47A61B1DE708}"/>
          </ac:spMkLst>
        </pc:spChg>
        <pc:spChg chg="mod">
          <ac:chgData name="Talbott, Heather" userId="8ebef113-e037-4d89-a70e-4d4fa7ecfcdf" providerId="ADAL" clId="{EE4C309D-538D-4F5E-AC04-D9926A40F3A9}" dt="2023-09-13T03:29:59.206" v="310" actId="1076"/>
          <ac:spMkLst>
            <pc:docMk/>
            <pc:sldMk cId="3576942789" sldId="284"/>
            <ac:spMk id="12" creationId="{4CD5A30A-C30C-40F4-BFA6-4F7538F48B47}"/>
          </ac:spMkLst>
        </pc:spChg>
        <pc:spChg chg="mod">
          <ac:chgData name="Talbott, Heather" userId="8ebef113-e037-4d89-a70e-4d4fa7ecfcdf" providerId="ADAL" clId="{EE4C309D-538D-4F5E-AC04-D9926A40F3A9}" dt="2023-09-13T03:29:59.206" v="310" actId="1076"/>
          <ac:spMkLst>
            <pc:docMk/>
            <pc:sldMk cId="3576942789" sldId="284"/>
            <ac:spMk id="13" creationId="{78B7C682-5CD5-4EA8-90F2-AF03888F19A6}"/>
          </ac:spMkLst>
        </pc:spChg>
        <pc:spChg chg="mod">
          <ac:chgData name="Talbott, Heather" userId="8ebef113-e037-4d89-a70e-4d4fa7ecfcdf" providerId="ADAL" clId="{EE4C309D-538D-4F5E-AC04-D9926A40F3A9}" dt="2023-09-13T03:29:16.801" v="305" actId="2711"/>
          <ac:spMkLst>
            <pc:docMk/>
            <pc:sldMk cId="3576942789" sldId="284"/>
            <ac:spMk id="14" creationId="{7F1F7037-3525-4756-A49F-A2BC6791EC81}"/>
          </ac:spMkLst>
        </pc:spChg>
        <pc:grpChg chg="add mod">
          <ac:chgData name="Talbott, Heather" userId="8ebef113-e037-4d89-a70e-4d4fa7ecfcdf" providerId="ADAL" clId="{EE4C309D-538D-4F5E-AC04-D9926A40F3A9}" dt="2023-09-13T03:29:59.206" v="310" actId="1076"/>
          <ac:grpSpMkLst>
            <pc:docMk/>
            <pc:sldMk cId="3576942789" sldId="284"/>
            <ac:grpSpMk id="3" creationId="{74D5DD44-CED7-E11C-A5F0-3D099860DD21}"/>
          </ac:grpSpMkLst>
        </pc:grpChg>
        <pc:picChg chg="mod">
          <ac:chgData name="Talbott, Heather" userId="8ebef113-e037-4d89-a70e-4d4fa7ecfcdf" providerId="ADAL" clId="{EE4C309D-538D-4F5E-AC04-D9926A40F3A9}" dt="2023-09-13T03:29:59.206" v="310" actId="1076"/>
          <ac:picMkLst>
            <pc:docMk/>
            <pc:sldMk cId="3576942789" sldId="284"/>
            <ac:picMk id="6146" creationId="{7F1B4267-DA34-44EB-8F21-793E9E3C5EF1}"/>
          </ac:picMkLst>
        </pc:picChg>
      </pc:sldChg>
      <pc:sldChg chg="delSp modSp mod">
        <pc:chgData name="Talbott, Heather" userId="8ebef113-e037-4d89-a70e-4d4fa7ecfcdf" providerId="ADAL" clId="{EE4C309D-538D-4F5E-AC04-D9926A40F3A9}" dt="2023-09-13T03:47:18.994" v="590" actId="115"/>
        <pc:sldMkLst>
          <pc:docMk/>
          <pc:sldMk cId="772668494" sldId="285"/>
        </pc:sldMkLst>
        <pc:spChg chg="del">
          <ac:chgData name="Talbott, Heather" userId="8ebef113-e037-4d89-a70e-4d4fa7ecfcdf" providerId="ADAL" clId="{EE4C309D-538D-4F5E-AC04-D9926A40F3A9}" dt="2023-09-13T03:47:15.114" v="589" actId="478"/>
          <ac:spMkLst>
            <pc:docMk/>
            <pc:sldMk cId="772668494" sldId="285"/>
            <ac:spMk id="4" creationId="{C7D1CF5E-FCB1-4BDE-A49F-B47405B981F5}"/>
          </ac:spMkLst>
        </pc:spChg>
        <pc:spChg chg="del">
          <ac:chgData name="Talbott, Heather" userId="8ebef113-e037-4d89-a70e-4d4fa7ecfcdf" providerId="ADAL" clId="{EE4C309D-538D-4F5E-AC04-D9926A40F3A9}" dt="2023-09-13T03:47:15.114" v="589" actId="478"/>
          <ac:spMkLst>
            <pc:docMk/>
            <pc:sldMk cId="772668494" sldId="285"/>
            <ac:spMk id="5" creationId="{A9554F05-4E92-4D9C-8600-B75375AC55D9}"/>
          </ac:spMkLst>
        </pc:spChg>
        <pc:spChg chg="mod">
          <ac:chgData name="Talbott, Heather" userId="8ebef113-e037-4d89-a70e-4d4fa7ecfcdf" providerId="ADAL" clId="{EE4C309D-538D-4F5E-AC04-D9926A40F3A9}" dt="2023-09-13T03:47:18.994" v="590" actId="115"/>
          <ac:spMkLst>
            <pc:docMk/>
            <pc:sldMk cId="772668494" sldId="285"/>
            <ac:spMk id="7" creationId="{C846578D-F57B-441C-BEA0-1091FD0C8C23}"/>
          </ac:spMkLst>
        </pc:spChg>
      </pc:sldChg>
      <pc:sldChg chg="delSp modSp mod">
        <pc:chgData name="Talbott, Heather" userId="8ebef113-e037-4d89-a70e-4d4fa7ecfcdf" providerId="ADAL" clId="{EE4C309D-538D-4F5E-AC04-D9926A40F3A9}" dt="2023-09-13T04:16:04.785" v="773" actId="115"/>
        <pc:sldMkLst>
          <pc:docMk/>
          <pc:sldMk cId="3509226084" sldId="286"/>
        </pc:sldMkLst>
        <pc:spChg chg="del mod">
          <ac:chgData name="Talbott, Heather" userId="8ebef113-e037-4d89-a70e-4d4fa7ecfcdf" providerId="ADAL" clId="{EE4C309D-538D-4F5E-AC04-D9926A40F3A9}" dt="2023-09-13T03:31:37.098" v="353" actId="478"/>
          <ac:spMkLst>
            <pc:docMk/>
            <pc:sldMk cId="3509226084" sldId="286"/>
            <ac:spMk id="4" creationId="{D53DC4D2-CDEB-4DE1-B445-F047E8926552}"/>
          </ac:spMkLst>
        </pc:spChg>
        <pc:spChg chg="del mod">
          <ac:chgData name="Talbott, Heather" userId="8ebef113-e037-4d89-a70e-4d4fa7ecfcdf" providerId="ADAL" clId="{EE4C309D-538D-4F5E-AC04-D9926A40F3A9}" dt="2023-09-13T03:31:37.098" v="353" actId="478"/>
          <ac:spMkLst>
            <pc:docMk/>
            <pc:sldMk cId="3509226084" sldId="286"/>
            <ac:spMk id="5" creationId="{3914A506-6A49-4A42-9D64-5171ACB3B3EC}"/>
          </ac:spMkLst>
        </pc:spChg>
        <pc:spChg chg="mod">
          <ac:chgData name="Talbott, Heather" userId="8ebef113-e037-4d89-a70e-4d4fa7ecfcdf" providerId="ADAL" clId="{EE4C309D-538D-4F5E-AC04-D9926A40F3A9}" dt="2023-09-13T03:31:28.501" v="352" actId="2711"/>
          <ac:spMkLst>
            <pc:docMk/>
            <pc:sldMk cId="3509226084" sldId="286"/>
            <ac:spMk id="10" creationId="{531C2E1D-6A07-4DC2-9CD9-F71735BC6D5E}"/>
          </ac:spMkLst>
        </pc:spChg>
        <pc:spChg chg="mod">
          <ac:chgData name="Talbott, Heather" userId="8ebef113-e037-4d89-a70e-4d4fa7ecfcdf" providerId="ADAL" clId="{EE4C309D-538D-4F5E-AC04-D9926A40F3A9}" dt="2023-09-13T03:31:28.501" v="352" actId="2711"/>
          <ac:spMkLst>
            <pc:docMk/>
            <pc:sldMk cId="3509226084" sldId="286"/>
            <ac:spMk id="11" creationId="{C230F987-C46B-4A00-A210-FC56755F1C0C}"/>
          </ac:spMkLst>
        </pc:spChg>
        <pc:spChg chg="mod">
          <ac:chgData name="Talbott, Heather" userId="8ebef113-e037-4d89-a70e-4d4fa7ecfcdf" providerId="ADAL" clId="{EE4C309D-538D-4F5E-AC04-D9926A40F3A9}" dt="2023-09-13T03:31:28.501" v="352" actId="2711"/>
          <ac:spMkLst>
            <pc:docMk/>
            <pc:sldMk cId="3509226084" sldId="286"/>
            <ac:spMk id="12" creationId="{5156AAA4-F80E-4859-A265-42B1A7DD5161}"/>
          </ac:spMkLst>
        </pc:spChg>
        <pc:spChg chg="mod">
          <ac:chgData name="Talbott, Heather" userId="8ebef113-e037-4d89-a70e-4d4fa7ecfcdf" providerId="ADAL" clId="{EE4C309D-538D-4F5E-AC04-D9926A40F3A9}" dt="2023-09-13T03:31:28.501" v="352" actId="2711"/>
          <ac:spMkLst>
            <pc:docMk/>
            <pc:sldMk cId="3509226084" sldId="286"/>
            <ac:spMk id="13" creationId="{473D420F-AAB7-44D2-ADEB-A50BDBB9D5D3}"/>
          </ac:spMkLst>
        </pc:spChg>
        <pc:spChg chg="mod">
          <ac:chgData name="Talbott, Heather" userId="8ebef113-e037-4d89-a70e-4d4fa7ecfcdf" providerId="ADAL" clId="{EE4C309D-538D-4F5E-AC04-D9926A40F3A9}" dt="2023-09-13T03:31:28.501" v="352" actId="2711"/>
          <ac:spMkLst>
            <pc:docMk/>
            <pc:sldMk cId="3509226084" sldId="286"/>
            <ac:spMk id="14" creationId="{A02CCB6C-CE9F-40E4-B15D-428310F9B3A6}"/>
          </ac:spMkLst>
        </pc:spChg>
        <pc:spChg chg="mod">
          <ac:chgData name="Talbott, Heather" userId="8ebef113-e037-4d89-a70e-4d4fa7ecfcdf" providerId="ADAL" clId="{EE4C309D-538D-4F5E-AC04-D9926A40F3A9}" dt="2023-09-13T04:16:04.785" v="773" actId="115"/>
          <ac:spMkLst>
            <pc:docMk/>
            <pc:sldMk cId="3509226084" sldId="286"/>
            <ac:spMk id="15" creationId="{39E9EF2A-1853-4896-BA8E-62AAC52BB3D3}"/>
          </ac:spMkLst>
        </pc:spChg>
        <pc:spChg chg="mod">
          <ac:chgData name="Talbott, Heather" userId="8ebef113-e037-4d89-a70e-4d4fa7ecfcdf" providerId="ADAL" clId="{EE4C309D-538D-4F5E-AC04-D9926A40F3A9}" dt="2023-09-13T03:31:28.501" v="352" actId="2711"/>
          <ac:spMkLst>
            <pc:docMk/>
            <pc:sldMk cId="3509226084" sldId="286"/>
            <ac:spMk id="16" creationId="{2565E926-430C-4B1D-9845-842BE2C45972}"/>
          </ac:spMkLst>
        </pc:spChg>
        <pc:spChg chg="mod">
          <ac:chgData name="Talbott, Heather" userId="8ebef113-e037-4d89-a70e-4d4fa7ecfcdf" providerId="ADAL" clId="{EE4C309D-538D-4F5E-AC04-D9926A40F3A9}" dt="2023-09-13T03:31:28.501" v="352" actId="2711"/>
          <ac:spMkLst>
            <pc:docMk/>
            <pc:sldMk cId="3509226084" sldId="286"/>
            <ac:spMk id="17" creationId="{F5309621-DDF7-4407-8683-D9538600A217}"/>
          </ac:spMkLst>
        </pc:spChg>
        <pc:spChg chg="mod">
          <ac:chgData name="Talbott, Heather" userId="8ebef113-e037-4d89-a70e-4d4fa7ecfcdf" providerId="ADAL" clId="{EE4C309D-538D-4F5E-AC04-D9926A40F3A9}" dt="2023-09-13T03:31:28.501" v="352" actId="2711"/>
          <ac:spMkLst>
            <pc:docMk/>
            <pc:sldMk cId="3509226084" sldId="286"/>
            <ac:spMk id="18" creationId="{9B5846F1-47FD-430F-B189-5CDDE509B487}"/>
          </ac:spMkLst>
        </pc:spChg>
        <pc:spChg chg="mod">
          <ac:chgData name="Talbott, Heather" userId="8ebef113-e037-4d89-a70e-4d4fa7ecfcdf" providerId="ADAL" clId="{EE4C309D-538D-4F5E-AC04-D9926A40F3A9}" dt="2023-09-13T03:31:28.501" v="352" actId="2711"/>
          <ac:spMkLst>
            <pc:docMk/>
            <pc:sldMk cId="3509226084" sldId="286"/>
            <ac:spMk id="19" creationId="{01138DF4-1332-46B1-B025-FF82B8583FCB}"/>
          </ac:spMkLst>
        </pc:spChg>
        <pc:picChg chg="mod">
          <ac:chgData name="Talbott, Heather" userId="8ebef113-e037-4d89-a70e-4d4fa7ecfcdf" providerId="ADAL" clId="{EE4C309D-538D-4F5E-AC04-D9926A40F3A9}" dt="2023-09-13T03:31:28.501" v="352" actId="2711"/>
          <ac:picMkLst>
            <pc:docMk/>
            <pc:sldMk cId="3509226084" sldId="286"/>
            <ac:picMk id="9" creationId="{F4825A6F-4A7E-4F49-B9C3-250565D5BADB}"/>
          </ac:picMkLst>
        </pc:picChg>
      </pc:sldChg>
      <pc:sldChg chg="delSp modSp mod">
        <pc:chgData name="Talbott, Heather" userId="8ebef113-e037-4d89-a70e-4d4fa7ecfcdf" providerId="ADAL" clId="{EE4C309D-538D-4F5E-AC04-D9926A40F3A9}" dt="2023-09-13T03:47:53.472" v="600" actId="478"/>
        <pc:sldMkLst>
          <pc:docMk/>
          <pc:sldMk cId="2241331720" sldId="287"/>
        </pc:sldMkLst>
        <pc:spChg chg="del">
          <ac:chgData name="Talbott, Heather" userId="8ebef113-e037-4d89-a70e-4d4fa7ecfcdf" providerId="ADAL" clId="{EE4C309D-538D-4F5E-AC04-D9926A40F3A9}" dt="2023-09-13T03:47:53.472" v="600" actId="478"/>
          <ac:spMkLst>
            <pc:docMk/>
            <pc:sldMk cId="2241331720" sldId="287"/>
            <ac:spMk id="4" creationId="{815483FE-51A1-4CE2-8F60-EAEB89EA5007}"/>
          </ac:spMkLst>
        </pc:spChg>
        <pc:spChg chg="del">
          <ac:chgData name="Talbott, Heather" userId="8ebef113-e037-4d89-a70e-4d4fa7ecfcdf" providerId="ADAL" clId="{EE4C309D-538D-4F5E-AC04-D9926A40F3A9}" dt="2023-09-13T03:47:53.472" v="600" actId="478"/>
          <ac:spMkLst>
            <pc:docMk/>
            <pc:sldMk cId="2241331720" sldId="287"/>
            <ac:spMk id="5" creationId="{A1671E66-CD82-4D17-9B25-55141932CE04}"/>
          </ac:spMkLst>
        </pc:spChg>
        <pc:spChg chg="mod">
          <ac:chgData name="Talbott, Heather" userId="8ebef113-e037-4d89-a70e-4d4fa7ecfcdf" providerId="ADAL" clId="{EE4C309D-538D-4F5E-AC04-D9926A40F3A9}" dt="2023-09-13T03:47:45.554" v="599" actId="115"/>
          <ac:spMkLst>
            <pc:docMk/>
            <pc:sldMk cId="2241331720" sldId="287"/>
            <ac:spMk id="7" creationId="{0DD2106D-84E1-4578-8394-521ED90A3F5E}"/>
          </ac:spMkLst>
        </pc:spChg>
      </pc:sldChg>
      <pc:sldChg chg="delSp modSp mod">
        <pc:chgData name="Talbott, Heather" userId="8ebef113-e037-4d89-a70e-4d4fa7ecfcdf" providerId="ADAL" clId="{EE4C309D-538D-4F5E-AC04-D9926A40F3A9}" dt="2023-09-13T03:48:19.480" v="602" actId="115"/>
        <pc:sldMkLst>
          <pc:docMk/>
          <pc:sldMk cId="450398023" sldId="288"/>
        </pc:sldMkLst>
        <pc:spChg chg="del">
          <ac:chgData name="Talbott, Heather" userId="8ebef113-e037-4d89-a70e-4d4fa7ecfcdf" providerId="ADAL" clId="{EE4C309D-538D-4F5E-AC04-D9926A40F3A9}" dt="2023-09-13T03:47:55.920" v="601" actId="478"/>
          <ac:spMkLst>
            <pc:docMk/>
            <pc:sldMk cId="450398023" sldId="288"/>
            <ac:spMk id="4" creationId="{0C00E358-8B8B-4B43-81B5-948F65DBA70C}"/>
          </ac:spMkLst>
        </pc:spChg>
        <pc:spChg chg="del">
          <ac:chgData name="Talbott, Heather" userId="8ebef113-e037-4d89-a70e-4d4fa7ecfcdf" providerId="ADAL" clId="{EE4C309D-538D-4F5E-AC04-D9926A40F3A9}" dt="2023-09-13T03:47:55.920" v="601" actId="478"/>
          <ac:spMkLst>
            <pc:docMk/>
            <pc:sldMk cId="450398023" sldId="288"/>
            <ac:spMk id="5" creationId="{864966DC-446B-453C-A2A5-FC646FAA0F7F}"/>
          </ac:spMkLst>
        </pc:spChg>
        <pc:spChg chg="mod">
          <ac:chgData name="Talbott, Heather" userId="8ebef113-e037-4d89-a70e-4d4fa7ecfcdf" providerId="ADAL" clId="{EE4C309D-538D-4F5E-AC04-D9926A40F3A9}" dt="2023-09-13T03:48:19.480" v="602" actId="115"/>
          <ac:spMkLst>
            <pc:docMk/>
            <pc:sldMk cId="450398023" sldId="288"/>
            <ac:spMk id="10" creationId="{3CA3C3B7-AA0F-4B98-8FE3-438883B84A0C}"/>
          </ac:spMkLst>
        </pc:spChg>
      </pc:sldChg>
      <pc:sldChg chg="delSp modSp mod">
        <pc:chgData name="Talbott, Heather" userId="8ebef113-e037-4d89-a70e-4d4fa7ecfcdf" providerId="ADAL" clId="{EE4C309D-538D-4F5E-AC04-D9926A40F3A9}" dt="2023-09-13T03:51:45.383" v="618" actId="20577"/>
        <pc:sldMkLst>
          <pc:docMk/>
          <pc:sldMk cId="1462671607" sldId="290"/>
        </pc:sldMkLst>
        <pc:spChg chg="del">
          <ac:chgData name="Talbott, Heather" userId="8ebef113-e037-4d89-a70e-4d4fa7ecfcdf" providerId="ADAL" clId="{EE4C309D-538D-4F5E-AC04-D9926A40F3A9}" dt="2023-09-13T03:51:23.087" v="612" actId="478"/>
          <ac:spMkLst>
            <pc:docMk/>
            <pc:sldMk cId="1462671607" sldId="290"/>
            <ac:spMk id="4" creationId="{A4CF8668-4AC7-49B5-AEF5-7CA018086DD1}"/>
          </ac:spMkLst>
        </pc:spChg>
        <pc:spChg chg="del">
          <ac:chgData name="Talbott, Heather" userId="8ebef113-e037-4d89-a70e-4d4fa7ecfcdf" providerId="ADAL" clId="{EE4C309D-538D-4F5E-AC04-D9926A40F3A9}" dt="2023-09-13T03:51:23.087" v="612" actId="478"/>
          <ac:spMkLst>
            <pc:docMk/>
            <pc:sldMk cId="1462671607" sldId="290"/>
            <ac:spMk id="5" creationId="{10E64475-5833-4239-B77F-127D2C3F956E}"/>
          </ac:spMkLst>
        </pc:spChg>
        <pc:spChg chg="mod">
          <ac:chgData name="Talbott, Heather" userId="8ebef113-e037-4d89-a70e-4d4fa7ecfcdf" providerId="ADAL" clId="{EE4C309D-538D-4F5E-AC04-D9926A40F3A9}" dt="2023-09-13T03:51:45.383" v="618" actId="20577"/>
          <ac:spMkLst>
            <pc:docMk/>
            <pc:sldMk cId="1462671607" sldId="290"/>
            <ac:spMk id="9" creationId="{3C6C3498-F225-4F58-89D0-729AA0298F08}"/>
          </ac:spMkLst>
        </pc:spChg>
      </pc:sldChg>
      <pc:sldChg chg="delSp modSp mod">
        <pc:chgData name="Talbott, Heather" userId="8ebef113-e037-4d89-a70e-4d4fa7ecfcdf" providerId="ADAL" clId="{EE4C309D-538D-4F5E-AC04-D9926A40F3A9}" dt="2023-09-13T04:25:20.709" v="790" actId="12"/>
        <pc:sldMkLst>
          <pc:docMk/>
          <pc:sldMk cId="2909762353" sldId="291"/>
        </pc:sldMkLst>
        <pc:spChg chg="del">
          <ac:chgData name="Talbott, Heather" userId="8ebef113-e037-4d89-a70e-4d4fa7ecfcdf" providerId="ADAL" clId="{EE4C309D-538D-4F5E-AC04-D9926A40F3A9}" dt="2023-09-13T03:48:34.199" v="604" actId="478"/>
          <ac:spMkLst>
            <pc:docMk/>
            <pc:sldMk cId="2909762353" sldId="291"/>
            <ac:spMk id="4" creationId="{9BBE44CE-6BF3-4E02-A678-C8E70C3DA06C}"/>
          </ac:spMkLst>
        </pc:spChg>
        <pc:spChg chg="del">
          <ac:chgData name="Talbott, Heather" userId="8ebef113-e037-4d89-a70e-4d4fa7ecfcdf" providerId="ADAL" clId="{EE4C309D-538D-4F5E-AC04-D9926A40F3A9}" dt="2023-09-13T03:48:34.199" v="604" actId="478"/>
          <ac:spMkLst>
            <pc:docMk/>
            <pc:sldMk cId="2909762353" sldId="291"/>
            <ac:spMk id="5" creationId="{9FB748F5-588B-4CDA-A0DB-2B8F8EF60FD1}"/>
          </ac:spMkLst>
        </pc:spChg>
        <pc:spChg chg="mod">
          <ac:chgData name="Talbott, Heather" userId="8ebef113-e037-4d89-a70e-4d4fa7ecfcdf" providerId="ADAL" clId="{EE4C309D-538D-4F5E-AC04-D9926A40F3A9}" dt="2023-09-13T04:25:12.021" v="784" actId="12"/>
          <ac:spMkLst>
            <pc:docMk/>
            <pc:sldMk cId="2909762353" sldId="291"/>
            <ac:spMk id="10" creationId="{E09DE7B6-FBBD-496B-AF29-451471960835}"/>
          </ac:spMkLst>
        </pc:spChg>
        <pc:spChg chg="mod">
          <ac:chgData name="Talbott, Heather" userId="8ebef113-e037-4d89-a70e-4d4fa7ecfcdf" providerId="ADAL" clId="{EE4C309D-538D-4F5E-AC04-D9926A40F3A9}" dt="2023-09-13T04:25:15.649" v="786" actId="12"/>
          <ac:spMkLst>
            <pc:docMk/>
            <pc:sldMk cId="2909762353" sldId="291"/>
            <ac:spMk id="20" creationId="{A3413717-5D6E-44B6-AEBA-F20C1A7D671C}"/>
          </ac:spMkLst>
        </pc:spChg>
        <pc:spChg chg="mod">
          <ac:chgData name="Talbott, Heather" userId="8ebef113-e037-4d89-a70e-4d4fa7ecfcdf" providerId="ADAL" clId="{EE4C309D-538D-4F5E-AC04-D9926A40F3A9}" dt="2023-09-13T04:25:20.709" v="790" actId="12"/>
          <ac:spMkLst>
            <pc:docMk/>
            <pc:sldMk cId="2909762353" sldId="291"/>
            <ac:spMk id="21" creationId="{93982A2B-75DD-4A82-BF0D-24127FEEDDE4}"/>
          </ac:spMkLst>
        </pc:spChg>
        <pc:spChg chg="mod">
          <ac:chgData name="Talbott, Heather" userId="8ebef113-e037-4d89-a70e-4d4fa7ecfcdf" providerId="ADAL" clId="{EE4C309D-538D-4F5E-AC04-D9926A40F3A9}" dt="2023-09-13T03:51:18.782" v="611" actId="14100"/>
          <ac:spMkLst>
            <pc:docMk/>
            <pc:sldMk cId="2909762353" sldId="291"/>
            <ac:spMk id="32" creationId="{62DDA319-921F-4292-A760-092812BA800D}"/>
          </ac:spMkLst>
        </pc:spChg>
      </pc:sldChg>
      <pc:sldChg chg="delSp modSp mod">
        <pc:chgData name="Talbott, Heather" userId="8ebef113-e037-4d89-a70e-4d4fa7ecfcdf" providerId="ADAL" clId="{EE4C309D-538D-4F5E-AC04-D9926A40F3A9}" dt="2023-09-13T03:52:50.013" v="620" actId="115"/>
        <pc:sldMkLst>
          <pc:docMk/>
          <pc:sldMk cId="4194767404" sldId="292"/>
        </pc:sldMkLst>
        <pc:spChg chg="del">
          <ac:chgData name="Talbott, Heather" userId="8ebef113-e037-4d89-a70e-4d4fa7ecfcdf" providerId="ADAL" clId="{EE4C309D-538D-4F5E-AC04-D9926A40F3A9}" dt="2023-09-13T03:52:31.020" v="619" actId="478"/>
          <ac:spMkLst>
            <pc:docMk/>
            <pc:sldMk cId="4194767404" sldId="292"/>
            <ac:spMk id="4" creationId="{EA7DEE46-2AFF-4009-8359-157C5BABFFB9}"/>
          </ac:spMkLst>
        </pc:spChg>
        <pc:spChg chg="del">
          <ac:chgData name="Talbott, Heather" userId="8ebef113-e037-4d89-a70e-4d4fa7ecfcdf" providerId="ADAL" clId="{EE4C309D-538D-4F5E-AC04-D9926A40F3A9}" dt="2023-09-13T03:52:31.020" v="619" actId="478"/>
          <ac:spMkLst>
            <pc:docMk/>
            <pc:sldMk cId="4194767404" sldId="292"/>
            <ac:spMk id="5" creationId="{7DA0CF45-61EE-4AEF-A4C5-F24B0BD31947}"/>
          </ac:spMkLst>
        </pc:spChg>
        <pc:spChg chg="mod">
          <ac:chgData name="Talbott, Heather" userId="8ebef113-e037-4d89-a70e-4d4fa7ecfcdf" providerId="ADAL" clId="{EE4C309D-538D-4F5E-AC04-D9926A40F3A9}" dt="2023-09-13T03:52:50.013" v="620" actId="115"/>
          <ac:spMkLst>
            <pc:docMk/>
            <pc:sldMk cId="4194767404" sldId="292"/>
            <ac:spMk id="9" creationId="{378EF55C-88F3-4E64-97FC-FA1AE256F23D}"/>
          </ac:spMkLst>
        </pc:spChg>
      </pc:sldChg>
      <pc:sldChg chg="delSp modSp mod">
        <pc:chgData name="Talbott, Heather" userId="8ebef113-e037-4d89-a70e-4d4fa7ecfcdf" providerId="ADAL" clId="{EE4C309D-538D-4F5E-AC04-D9926A40F3A9}" dt="2023-09-13T03:54:47.926" v="652" actId="115"/>
        <pc:sldMkLst>
          <pc:docMk/>
          <pc:sldMk cId="3371581982" sldId="294"/>
        </pc:sldMkLst>
        <pc:spChg chg="del">
          <ac:chgData name="Talbott, Heather" userId="8ebef113-e037-4d89-a70e-4d4fa7ecfcdf" providerId="ADAL" clId="{EE4C309D-538D-4F5E-AC04-D9926A40F3A9}" dt="2023-09-13T03:54:39.517" v="651" actId="478"/>
          <ac:spMkLst>
            <pc:docMk/>
            <pc:sldMk cId="3371581982" sldId="294"/>
            <ac:spMk id="4" creationId="{45940742-8CC8-49C7-AAA8-1E04B8BF5AC0}"/>
          </ac:spMkLst>
        </pc:spChg>
        <pc:spChg chg="del">
          <ac:chgData name="Talbott, Heather" userId="8ebef113-e037-4d89-a70e-4d4fa7ecfcdf" providerId="ADAL" clId="{EE4C309D-538D-4F5E-AC04-D9926A40F3A9}" dt="2023-09-13T03:54:39.517" v="651" actId="478"/>
          <ac:spMkLst>
            <pc:docMk/>
            <pc:sldMk cId="3371581982" sldId="294"/>
            <ac:spMk id="5" creationId="{81CCD573-3416-4CE1-B881-CAA6118B4B34}"/>
          </ac:spMkLst>
        </pc:spChg>
        <pc:spChg chg="mod">
          <ac:chgData name="Talbott, Heather" userId="8ebef113-e037-4d89-a70e-4d4fa7ecfcdf" providerId="ADAL" clId="{EE4C309D-538D-4F5E-AC04-D9926A40F3A9}" dt="2023-09-13T03:54:47.926" v="652" actId="115"/>
          <ac:spMkLst>
            <pc:docMk/>
            <pc:sldMk cId="3371581982" sldId="294"/>
            <ac:spMk id="7" creationId="{9D930815-B863-4AF1-94E7-B6BD745A8575}"/>
          </ac:spMkLst>
        </pc:spChg>
      </pc:sldChg>
      <pc:sldChg chg="delSp modSp mod">
        <pc:chgData name="Talbott, Heather" userId="8ebef113-e037-4d89-a70e-4d4fa7ecfcdf" providerId="ADAL" clId="{EE4C309D-538D-4F5E-AC04-D9926A40F3A9}" dt="2023-09-13T03:53:06.266" v="622" actId="478"/>
        <pc:sldMkLst>
          <pc:docMk/>
          <pc:sldMk cId="3771629051" sldId="296"/>
        </pc:sldMkLst>
        <pc:spChg chg="del">
          <ac:chgData name="Talbott, Heather" userId="8ebef113-e037-4d89-a70e-4d4fa7ecfcdf" providerId="ADAL" clId="{EE4C309D-538D-4F5E-AC04-D9926A40F3A9}" dt="2023-09-13T03:53:06.266" v="622" actId="478"/>
          <ac:spMkLst>
            <pc:docMk/>
            <pc:sldMk cId="3771629051" sldId="296"/>
            <ac:spMk id="4" creationId="{89FF6665-E61F-4896-BFD9-80DBBA4E7026}"/>
          </ac:spMkLst>
        </pc:spChg>
        <pc:spChg chg="del">
          <ac:chgData name="Talbott, Heather" userId="8ebef113-e037-4d89-a70e-4d4fa7ecfcdf" providerId="ADAL" clId="{EE4C309D-538D-4F5E-AC04-D9926A40F3A9}" dt="2023-09-13T03:53:06.266" v="622" actId="478"/>
          <ac:spMkLst>
            <pc:docMk/>
            <pc:sldMk cId="3771629051" sldId="296"/>
            <ac:spMk id="5" creationId="{85996C12-2725-4E5C-B86F-AA7D3064504C}"/>
          </ac:spMkLst>
        </pc:spChg>
        <pc:spChg chg="mod">
          <ac:chgData name="Talbott, Heather" userId="8ebef113-e037-4d89-a70e-4d4fa7ecfcdf" providerId="ADAL" clId="{EE4C309D-538D-4F5E-AC04-D9926A40F3A9}" dt="2023-09-13T03:53:02.025" v="621" actId="115"/>
          <ac:spMkLst>
            <pc:docMk/>
            <pc:sldMk cId="3771629051" sldId="296"/>
            <ac:spMk id="10" creationId="{F8ED0222-9D72-42DF-9DFF-686D73514E5C}"/>
          </ac:spMkLst>
        </pc:spChg>
      </pc:sldChg>
      <pc:sldChg chg="delSp modSp mod">
        <pc:chgData name="Talbott, Heather" userId="8ebef113-e037-4d89-a70e-4d4fa7ecfcdf" providerId="ADAL" clId="{EE4C309D-538D-4F5E-AC04-D9926A40F3A9}" dt="2023-09-13T03:53:23.025" v="625" actId="478"/>
        <pc:sldMkLst>
          <pc:docMk/>
          <pc:sldMk cId="2068525174" sldId="297"/>
        </pc:sldMkLst>
        <pc:spChg chg="del">
          <ac:chgData name="Talbott, Heather" userId="8ebef113-e037-4d89-a70e-4d4fa7ecfcdf" providerId="ADAL" clId="{EE4C309D-538D-4F5E-AC04-D9926A40F3A9}" dt="2023-09-13T03:53:23.025" v="625" actId="478"/>
          <ac:spMkLst>
            <pc:docMk/>
            <pc:sldMk cId="2068525174" sldId="297"/>
            <ac:spMk id="4" creationId="{DF431F38-E20D-4849-B8E9-15793B80D6AF}"/>
          </ac:spMkLst>
        </pc:spChg>
        <pc:spChg chg="del">
          <ac:chgData name="Talbott, Heather" userId="8ebef113-e037-4d89-a70e-4d4fa7ecfcdf" providerId="ADAL" clId="{EE4C309D-538D-4F5E-AC04-D9926A40F3A9}" dt="2023-09-13T03:53:18.673" v="624" actId="478"/>
          <ac:spMkLst>
            <pc:docMk/>
            <pc:sldMk cId="2068525174" sldId="297"/>
            <ac:spMk id="5" creationId="{D4262127-1902-40BD-A088-F139669CF0A3}"/>
          </ac:spMkLst>
        </pc:spChg>
        <pc:spChg chg="mod">
          <ac:chgData name="Talbott, Heather" userId="8ebef113-e037-4d89-a70e-4d4fa7ecfcdf" providerId="ADAL" clId="{EE4C309D-538D-4F5E-AC04-D9926A40F3A9}" dt="2023-09-13T03:53:15.566" v="623" actId="115"/>
          <ac:spMkLst>
            <pc:docMk/>
            <pc:sldMk cId="2068525174" sldId="297"/>
            <ac:spMk id="10" creationId="{AB4DF98E-FEDF-4B97-A971-B4EE09A6DECF}"/>
          </ac:spMkLst>
        </pc:spChg>
      </pc:sldChg>
      <pc:sldChg chg="delSp modSp mod">
        <pc:chgData name="Talbott, Heather" userId="8ebef113-e037-4d89-a70e-4d4fa7ecfcdf" providerId="ADAL" clId="{EE4C309D-538D-4F5E-AC04-D9926A40F3A9}" dt="2023-09-13T03:54:13.283" v="649" actId="115"/>
        <pc:sldMkLst>
          <pc:docMk/>
          <pc:sldMk cId="3681841744" sldId="299"/>
        </pc:sldMkLst>
        <pc:spChg chg="del">
          <ac:chgData name="Talbott, Heather" userId="8ebef113-e037-4d89-a70e-4d4fa7ecfcdf" providerId="ADAL" clId="{EE4C309D-538D-4F5E-AC04-D9926A40F3A9}" dt="2023-09-13T03:53:42.970" v="633" actId="478"/>
          <ac:spMkLst>
            <pc:docMk/>
            <pc:sldMk cId="3681841744" sldId="299"/>
            <ac:spMk id="4" creationId="{96B50213-69BE-4F49-A1E8-C11EBD70D1AD}"/>
          </ac:spMkLst>
        </pc:spChg>
        <pc:spChg chg="del">
          <ac:chgData name="Talbott, Heather" userId="8ebef113-e037-4d89-a70e-4d4fa7ecfcdf" providerId="ADAL" clId="{EE4C309D-538D-4F5E-AC04-D9926A40F3A9}" dt="2023-09-13T03:53:42.970" v="633" actId="478"/>
          <ac:spMkLst>
            <pc:docMk/>
            <pc:sldMk cId="3681841744" sldId="299"/>
            <ac:spMk id="5" creationId="{CFB36A17-E8F7-4D27-8783-D3AF599D6887}"/>
          </ac:spMkLst>
        </pc:spChg>
        <pc:spChg chg="mod">
          <ac:chgData name="Talbott, Heather" userId="8ebef113-e037-4d89-a70e-4d4fa7ecfcdf" providerId="ADAL" clId="{EE4C309D-538D-4F5E-AC04-D9926A40F3A9}" dt="2023-09-13T03:53:56.274" v="646" actId="207"/>
          <ac:spMkLst>
            <pc:docMk/>
            <pc:sldMk cId="3681841744" sldId="299"/>
            <ac:spMk id="7" creationId="{D756789A-CD4E-4155-92EB-5C8F0E70BC9D}"/>
          </ac:spMkLst>
        </pc:spChg>
        <pc:spChg chg="mod">
          <ac:chgData name="Talbott, Heather" userId="8ebef113-e037-4d89-a70e-4d4fa7ecfcdf" providerId="ADAL" clId="{EE4C309D-538D-4F5E-AC04-D9926A40F3A9}" dt="2023-09-13T03:54:13.283" v="649" actId="115"/>
          <ac:spMkLst>
            <pc:docMk/>
            <pc:sldMk cId="3681841744" sldId="299"/>
            <ac:spMk id="11" creationId="{E1E3D728-F44E-42CD-BCE9-6E7B7A6CFD80}"/>
          </ac:spMkLst>
        </pc:spChg>
      </pc:sldChg>
      <pc:sldChg chg="delSp mod">
        <pc:chgData name="Talbott, Heather" userId="8ebef113-e037-4d89-a70e-4d4fa7ecfcdf" providerId="ADAL" clId="{EE4C309D-538D-4F5E-AC04-D9926A40F3A9}" dt="2023-09-13T03:54:28.981" v="650" actId="478"/>
        <pc:sldMkLst>
          <pc:docMk/>
          <pc:sldMk cId="829844640" sldId="300"/>
        </pc:sldMkLst>
        <pc:spChg chg="del">
          <ac:chgData name="Talbott, Heather" userId="8ebef113-e037-4d89-a70e-4d4fa7ecfcdf" providerId="ADAL" clId="{EE4C309D-538D-4F5E-AC04-D9926A40F3A9}" dt="2023-09-13T03:54:28.981" v="650" actId="478"/>
          <ac:spMkLst>
            <pc:docMk/>
            <pc:sldMk cId="829844640" sldId="300"/>
            <ac:spMk id="9" creationId="{E9AA1268-39CC-453A-846A-EEB0ACBDDF1E}"/>
          </ac:spMkLst>
        </pc:spChg>
        <pc:spChg chg="del">
          <ac:chgData name="Talbott, Heather" userId="8ebef113-e037-4d89-a70e-4d4fa7ecfcdf" providerId="ADAL" clId="{EE4C309D-538D-4F5E-AC04-D9926A40F3A9}" dt="2023-09-13T03:54:28.981" v="650" actId="478"/>
          <ac:spMkLst>
            <pc:docMk/>
            <pc:sldMk cId="829844640" sldId="300"/>
            <ac:spMk id="10" creationId="{819D6252-E5A3-4CCB-9DC2-206FBA78CC47}"/>
          </ac:spMkLst>
        </pc:spChg>
      </pc:sldChg>
      <pc:sldChg chg="delSp modSp mod">
        <pc:chgData name="Talbott, Heather" userId="8ebef113-e037-4d89-a70e-4d4fa7ecfcdf" providerId="ADAL" clId="{EE4C309D-538D-4F5E-AC04-D9926A40F3A9}" dt="2023-09-13T03:55:13.545" v="657" actId="478"/>
        <pc:sldMkLst>
          <pc:docMk/>
          <pc:sldMk cId="3484206906" sldId="301"/>
        </pc:sldMkLst>
        <pc:spChg chg="mod">
          <ac:chgData name="Talbott, Heather" userId="8ebef113-e037-4d89-a70e-4d4fa7ecfcdf" providerId="ADAL" clId="{EE4C309D-538D-4F5E-AC04-D9926A40F3A9}" dt="2023-09-13T03:55:01.724" v="654" actId="115"/>
          <ac:spMkLst>
            <pc:docMk/>
            <pc:sldMk cId="3484206906" sldId="301"/>
            <ac:spMk id="2" creationId="{DC000540-EEF2-418E-9A63-32E8AF41E5AE}"/>
          </ac:spMkLst>
        </pc:spChg>
        <pc:spChg chg="del">
          <ac:chgData name="Talbott, Heather" userId="8ebef113-e037-4d89-a70e-4d4fa7ecfcdf" providerId="ADAL" clId="{EE4C309D-538D-4F5E-AC04-D9926A40F3A9}" dt="2023-09-13T03:55:13.545" v="657" actId="478"/>
          <ac:spMkLst>
            <pc:docMk/>
            <pc:sldMk cId="3484206906" sldId="301"/>
            <ac:spMk id="4" creationId="{B027992F-8E31-48B3-A5BD-7C420D6B3A06}"/>
          </ac:spMkLst>
        </pc:spChg>
        <pc:spChg chg="del">
          <ac:chgData name="Talbott, Heather" userId="8ebef113-e037-4d89-a70e-4d4fa7ecfcdf" providerId="ADAL" clId="{EE4C309D-538D-4F5E-AC04-D9926A40F3A9}" dt="2023-09-13T03:55:13.545" v="657" actId="478"/>
          <ac:spMkLst>
            <pc:docMk/>
            <pc:sldMk cId="3484206906" sldId="301"/>
            <ac:spMk id="5" creationId="{5CDE5D3F-9B9D-44D9-BAD0-C1E856D5AF37}"/>
          </ac:spMkLst>
        </pc:spChg>
        <pc:spChg chg="mod">
          <ac:chgData name="Talbott, Heather" userId="8ebef113-e037-4d89-a70e-4d4fa7ecfcdf" providerId="ADAL" clId="{EE4C309D-538D-4F5E-AC04-D9926A40F3A9}" dt="2023-09-13T03:54:56.790" v="653" actId="115"/>
          <ac:spMkLst>
            <pc:docMk/>
            <pc:sldMk cId="3484206906" sldId="301"/>
            <ac:spMk id="7" creationId="{76958AA7-D760-4183-A7F7-7FDBB3DAB5B9}"/>
          </ac:spMkLst>
        </pc:spChg>
        <pc:spChg chg="mod">
          <ac:chgData name="Talbott, Heather" userId="8ebef113-e037-4d89-a70e-4d4fa7ecfcdf" providerId="ADAL" clId="{EE4C309D-538D-4F5E-AC04-D9926A40F3A9}" dt="2023-09-13T03:55:09.843" v="656" actId="115"/>
          <ac:spMkLst>
            <pc:docMk/>
            <pc:sldMk cId="3484206906" sldId="301"/>
            <ac:spMk id="9" creationId="{104E9F7A-EB3C-4E8E-90C5-73042AC52828}"/>
          </ac:spMkLst>
        </pc:spChg>
        <pc:spChg chg="mod">
          <ac:chgData name="Talbott, Heather" userId="8ebef113-e037-4d89-a70e-4d4fa7ecfcdf" providerId="ADAL" clId="{EE4C309D-538D-4F5E-AC04-D9926A40F3A9}" dt="2023-09-13T03:55:06.021" v="655" actId="115"/>
          <ac:spMkLst>
            <pc:docMk/>
            <pc:sldMk cId="3484206906" sldId="301"/>
            <ac:spMk id="10" creationId="{B2C4FF33-B244-4A5D-A442-883627ACF475}"/>
          </ac:spMkLst>
        </pc:spChg>
      </pc:sldChg>
      <pc:sldChg chg="delSp modSp mod">
        <pc:chgData name="Talbott, Heather" userId="8ebef113-e037-4d89-a70e-4d4fa7ecfcdf" providerId="ADAL" clId="{EE4C309D-538D-4F5E-AC04-D9926A40F3A9}" dt="2023-09-13T03:55:39.601" v="661" actId="478"/>
        <pc:sldMkLst>
          <pc:docMk/>
          <pc:sldMk cId="2582491945" sldId="302"/>
        </pc:sldMkLst>
        <pc:spChg chg="del">
          <ac:chgData name="Talbott, Heather" userId="8ebef113-e037-4d89-a70e-4d4fa7ecfcdf" providerId="ADAL" clId="{EE4C309D-538D-4F5E-AC04-D9926A40F3A9}" dt="2023-09-13T03:55:39.601" v="661" actId="478"/>
          <ac:spMkLst>
            <pc:docMk/>
            <pc:sldMk cId="2582491945" sldId="302"/>
            <ac:spMk id="4" creationId="{C1133DC5-D125-4A9B-9A76-A5913DC2C901}"/>
          </ac:spMkLst>
        </pc:spChg>
        <pc:spChg chg="del">
          <ac:chgData name="Talbott, Heather" userId="8ebef113-e037-4d89-a70e-4d4fa7ecfcdf" providerId="ADAL" clId="{EE4C309D-538D-4F5E-AC04-D9926A40F3A9}" dt="2023-09-13T03:55:39.601" v="661" actId="478"/>
          <ac:spMkLst>
            <pc:docMk/>
            <pc:sldMk cId="2582491945" sldId="302"/>
            <ac:spMk id="5" creationId="{927E7961-409F-4231-A817-A1C9681B3A0A}"/>
          </ac:spMkLst>
        </pc:spChg>
        <pc:spChg chg="mod">
          <ac:chgData name="Talbott, Heather" userId="8ebef113-e037-4d89-a70e-4d4fa7ecfcdf" providerId="ADAL" clId="{EE4C309D-538D-4F5E-AC04-D9926A40F3A9}" dt="2023-09-13T03:55:25.619" v="658" actId="115"/>
          <ac:spMkLst>
            <pc:docMk/>
            <pc:sldMk cId="2582491945" sldId="302"/>
            <ac:spMk id="7" creationId="{A82B13E4-7415-48E4-9453-2700DCEC0927}"/>
          </ac:spMkLst>
        </pc:spChg>
        <pc:spChg chg="mod">
          <ac:chgData name="Talbott, Heather" userId="8ebef113-e037-4d89-a70e-4d4fa7ecfcdf" providerId="ADAL" clId="{EE4C309D-538D-4F5E-AC04-D9926A40F3A9}" dt="2023-09-13T03:55:34.563" v="660" actId="115"/>
          <ac:spMkLst>
            <pc:docMk/>
            <pc:sldMk cId="2582491945" sldId="302"/>
            <ac:spMk id="34" creationId="{49F9407B-4108-4558-9A59-2912BBB5F62A}"/>
          </ac:spMkLst>
        </pc:spChg>
      </pc:sldChg>
      <pc:sldChg chg="modSp mod">
        <pc:chgData name="Talbott, Heather" userId="8ebef113-e037-4d89-a70e-4d4fa7ecfcdf" providerId="ADAL" clId="{EE4C309D-538D-4F5E-AC04-D9926A40F3A9}" dt="2023-09-13T03:16:22.844" v="0" actId="2711"/>
        <pc:sldMkLst>
          <pc:docMk/>
          <pc:sldMk cId="2381436109" sldId="305"/>
        </pc:sldMkLst>
        <pc:spChg chg="mod">
          <ac:chgData name="Talbott, Heather" userId="8ebef113-e037-4d89-a70e-4d4fa7ecfcdf" providerId="ADAL" clId="{EE4C309D-538D-4F5E-AC04-D9926A40F3A9}" dt="2023-09-13T03:16:22.844" v="0" actId="2711"/>
          <ac:spMkLst>
            <pc:docMk/>
            <pc:sldMk cId="2381436109" sldId="305"/>
            <ac:spMk id="13" creationId="{5B2844D0-FCAD-4674-8C52-4F2A7C2AC3DF}"/>
          </ac:spMkLst>
        </pc:spChg>
      </pc:sldChg>
      <pc:sldChg chg="addSp delSp modSp mod delAnim modAnim">
        <pc:chgData name="Talbott, Heather" userId="8ebef113-e037-4d89-a70e-4d4fa7ecfcdf" providerId="ADAL" clId="{EE4C309D-538D-4F5E-AC04-D9926A40F3A9}" dt="2023-09-13T03:39:26.811" v="433" actId="14100"/>
        <pc:sldMkLst>
          <pc:docMk/>
          <pc:sldMk cId="185298129" sldId="307"/>
        </pc:sldMkLst>
        <pc:spChg chg="add mod">
          <ac:chgData name="Talbott, Heather" userId="8ebef113-e037-4d89-a70e-4d4fa7ecfcdf" providerId="ADAL" clId="{EE4C309D-538D-4F5E-AC04-D9926A40F3A9}" dt="2023-09-13T03:34:47.348" v="388" actId="554"/>
          <ac:spMkLst>
            <pc:docMk/>
            <pc:sldMk cId="185298129" sldId="307"/>
            <ac:spMk id="3" creationId="{859894D4-5DCD-5ACD-6290-7300943BE06E}"/>
          </ac:spMkLst>
        </pc:spChg>
        <pc:spChg chg="del mod">
          <ac:chgData name="Talbott, Heather" userId="8ebef113-e037-4d89-a70e-4d4fa7ecfcdf" providerId="ADAL" clId="{EE4C309D-538D-4F5E-AC04-D9926A40F3A9}" dt="2023-09-13T03:33:30.767" v="374" actId="478"/>
          <ac:spMkLst>
            <pc:docMk/>
            <pc:sldMk cId="185298129" sldId="307"/>
            <ac:spMk id="5" creationId="{51EC3260-3355-40B2-91E6-6F855ED19594}"/>
          </ac:spMkLst>
        </pc:spChg>
        <pc:spChg chg="del mod">
          <ac:chgData name="Talbott, Heather" userId="8ebef113-e037-4d89-a70e-4d4fa7ecfcdf" providerId="ADAL" clId="{EE4C309D-538D-4F5E-AC04-D9926A40F3A9}" dt="2023-09-13T03:33:30.767" v="374" actId="478"/>
          <ac:spMkLst>
            <pc:docMk/>
            <pc:sldMk cId="185298129" sldId="307"/>
            <ac:spMk id="6" creationId="{FB5F769A-734D-46FF-AAE4-99D4459C0912}"/>
          </ac:spMkLst>
        </pc:spChg>
        <pc:spChg chg="mod">
          <ac:chgData name="Talbott, Heather" userId="8ebef113-e037-4d89-a70e-4d4fa7ecfcdf" providerId="ADAL" clId="{EE4C309D-538D-4F5E-AC04-D9926A40F3A9}" dt="2023-09-13T03:33:22.413" v="373" actId="2711"/>
          <ac:spMkLst>
            <pc:docMk/>
            <pc:sldMk cId="185298129" sldId="307"/>
            <ac:spMk id="8" creationId="{25907322-8AB6-41FB-9CBC-6D799088467E}"/>
          </ac:spMkLst>
        </pc:spChg>
        <pc:spChg chg="mod">
          <ac:chgData name="Talbott, Heather" userId="8ebef113-e037-4d89-a70e-4d4fa7ecfcdf" providerId="ADAL" clId="{EE4C309D-538D-4F5E-AC04-D9926A40F3A9}" dt="2023-09-13T03:33:22.413" v="373" actId="2711"/>
          <ac:spMkLst>
            <pc:docMk/>
            <pc:sldMk cId="185298129" sldId="307"/>
            <ac:spMk id="9" creationId="{CF8B23DA-43C7-4FEE-BFA6-9014EA1D1E9E}"/>
          </ac:spMkLst>
        </pc:spChg>
        <pc:spChg chg="mod">
          <ac:chgData name="Talbott, Heather" userId="8ebef113-e037-4d89-a70e-4d4fa7ecfcdf" providerId="ADAL" clId="{EE4C309D-538D-4F5E-AC04-D9926A40F3A9}" dt="2023-09-13T03:33:22.413" v="373" actId="2711"/>
          <ac:spMkLst>
            <pc:docMk/>
            <pc:sldMk cId="185298129" sldId="307"/>
            <ac:spMk id="10" creationId="{0F1D7407-AA31-442A-B269-806AE8C6D224}"/>
          </ac:spMkLst>
        </pc:spChg>
        <pc:spChg chg="mod">
          <ac:chgData name="Talbott, Heather" userId="8ebef113-e037-4d89-a70e-4d4fa7ecfcdf" providerId="ADAL" clId="{EE4C309D-538D-4F5E-AC04-D9926A40F3A9}" dt="2023-09-13T03:33:22.413" v="373" actId="2711"/>
          <ac:spMkLst>
            <pc:docMk/>
            <pc:sldMk cId="185298129" sldId="307"/>
            <ac:spMk id="11" creationId="{0171B365-8EFA-4AA4-B72C-D4C178CF263D}"/>
          </ac:spMkLst>
        </pc:spChg>
        <pc:spChg chg="mod">
          <ac:chgData name="Talbott, Heather" userId="8ebef113-e037-4d89-a70e-4d4fa7ecfcdf" providerId="ADAL" clId="{EE4C309D-538D-4F5E-AC04-D9926A40F3A9}" dt="2023-09-13T03:33:22.413" v="373" actId="2711"/>
          <ac:spMkLst>
            <pc:docMk/>
            <pc:sldMk cId="185298129" sldId="307"/>
            <ac:spMk id="12" creationId="{112AAC3F-1287-4AF0-A54F-9E7C90B1B280}"/>
          </ac:spMkLst>
        </pc:spChg>
        <pc:spChg chg="mod">
          <ac:chgData name="Talbott, Heather" userId="8ebef113-e037-4d89-a70e-4d4fa7ecfcdf" providerId="ADAL" clId="{EE4C309D-538D-4F5E-AC04-D9926A40F3A9}" dt="2023-09-13T03:33:22.413" v="373" actId="2711"/>
          <ac:spMkLst>
            <pc:docMk/>
            <pc:sldMk cId="185298129" sldId="307"/>
            <ac:spMk id="13" creationId="{F26AC35E-1007-4FD6-A4E6-717FAE018B2B}"/>
          </ac:spMkLst>
        </pc:spChg>
        <pc:spChg chg="mod">
          <ac:chgData name="Talbott, Heather" userId="8ebef113-e037-4d89-a70e-4d4fa7ecfcdf" providerId="ADAL" clId="{EE4C309D-538D-4F5E-AC04-D9926A40F3A9}" dt="2023-09-13T03:33:22.413" v="373" actId="2711"/>
          <ac:spMkLst>
            <pc:docMk/>
            <pc:sldMk cId="185298129" sldId="307"/>
            <ac:spMk id="14" creationId="{07851ED7-820F-4DF3-9636-63E623333741}"/>
          </ac:spMkLst>
        </pc:spChg>
        <pc:spChg chg="mod">
          <ac:chgData name="Talbott, Heather" userId="8ebef113-e037-4d89-a70e-4d4fa7ecfcdf" providerId="ADAL" clId="{EE4C309D-538D-4F5E-AC04-D9926A40F3A9}" dt="2023-09-13T03:34:47.348" v="388" actId="554"/>
          <ac:spMkLst>
            <pc:docMk/>
            <pc:sldMk cId="185298129" sldId="307"/>
            <ac:spMk id="15" creationId="{782192E5-295B-490F-92C6-D8292E753E0B}"/>
          </ac:spMkLst>
        </pc:spChg>
        <pc:spChg chg="mod">
          <ac:chgData name="Talbott, Heather" userId="8ebef113-e037-4d89-a70e-4d4fa7ecfcdf" providerId="ADAL" clId="{EE4C309D-538D-4F5E-AC04-D9926A40F3A9}" dt="2023-09-13T03:34:47.348" v="388" actId="554"/>
          <ac:spMkLst>
            <pc:docMk/>
            <pc:sldMk cId="185298129" sldId="307"/>
            <ac:spMk id="16" creationId="{2E8D5A2D-56A7-4797-8478-28AFBD980605}"/>
          </ac:spMkLst>
        </pc:spChg>
        <pc:spChg chg="mod">
          <ac:chgData name="Talbott, Heather" userId="8ebef113-e037-4d89-a70e-4d4fa7ecfcdf" providerId="ADAL" clId="{EE4C309D-538D-4F5E-AC04-D9926A40F3A9}" dt="2023-09-13T03:34:47.348" v="388" actId="554"/>
          <ac:spMkLst>
            <pc:docMk/>
            <pc:sldMk cId="185298129" sldId="307"/>
            <ac:spMk id="17" creationId="{20530EE4-258A-4569-94C6-E62683A59B12}"/>
          </ac:spMkLst>
        </pc:spChg>
        <pc:spChg chg="mod">
          <ac:chgData name="Talbott, Heather" userId="8ebef113-e037-4d89-a70e-4d4fa7ecfcdf" providerId="ADAL" clId="{EE4C309D-538D-4F5E-AC04-D9926A40F3A9}" dt="2023-09-13T03:34:47.348" v="388" actId="554"/>
          <ac:spMkLst>
            <pc:docMk/>
            <pc:sldMk cId="185298129" sldId="307"/>
            <ac:spMk id="18" creationId="{FE1CF8D0-5ACF-42BE-A59E-DD7E0BD23483}"/>
          </ac:spMkLst>
        </pc:spChg>
        <pc:spChg chg="mod">
          <ac:chgData name="Talbott, Heather" userId="8ebef113-e037-4d89-a70e-4d4fa7ecfcdf" providerId="ADAL" clId="{EE4C309D-538D-4F5E-AC04-D9926A40F3A9}" dt="2023-09-13T03:34:47.348" v="388" actId="554"/>
          <ac:spMkLst>
            <pc:docMk/>
            <pc:sldMk cId="185298129" sldId="307"/>
            <ac:spMk id="19" creationId="{7E2CE0E7-7E05-4B32-B777-52C49DE0F9E0}"/>
          </ac:spMkLst>
        </pc:spChg>
        <pc:spChg chg="del mod">
          <ac:chgData name="Talbott, Heather" userId="8ebef113-e037-4d89-a70e-4d4fa7ecfcdf" providerId="ADAL" clId="{EE4C309D-538D-4F5E-AC04-D9926A40F3A9}" dt="2023-09-13T03:33:30.767" v="374" actId="478"/>
          <ac:spMkLst>
            <pc:docMk/>
            <pc:sldMk cId="185298129" sldId="307"/>
            <ac:spMk id="20" creationId="{AB29674F-C723-441D-8A4B-571C78CDB017}"/>
          </ac:spMkLst>
        </pc:spChg>
        <pc:spChg chg="mod">
          <ac:chgData name="Talbott, Heather" userId="8ebef113-e037-4d89-a70e-4d4fa7ecfcdf" providerId="ADAL" clId="{EE4C309D-538D-4F5E-AC04-D9926A40F3A9}" dt="2023-09-13T03:34:47.348" v="388" actId="554"/>
          <ac:spMkLst>
            <pc:docMk/>
            <pc:sldMk cId="185298129" sldId="307"/>
            <ac:spMk id="21" creationId="{FA0989C9-8518-4054-9B62-EBB771E3E8CD}"/>
          </ac:spMkLst>
        </pc:spChg>
        <pc:spChg chg="mod">
          <ac:chgData name="Talbott, Heather" userId="8ebef113-e037-4d89-a70e-4d4fa7ecfcdf" providerId="ADAL" clId="{EE4C309D-538D-4F5E-AC04-D9926A40F3A9}" dt="2023-09-13T03:34:47.348" v="388" actId="554"/>
          <ac:spMkLst>
            <pc:docMk/>
            <pc:sldMk cId="185298129" sldId="307"/>
            <ac:spMk id="22" creationId="{3D1272D9-45E3-4191-B814-CB4F74C6FBC0}"/>
          </ac:spMkLst>
        </pc:spChg>
        <pc:spChg chg="mod">
          <ac:chgData name="Talbott, Heather" userId="8ebef113-e037-4d89-a70e-4d4fa7ecfcdf" providerId="ADAL" clId="{EE4C309D-538D-4F5E-AC04-D9926A40F3A9}" dt="2023-09-13T03:33:22.413" v="373" actId="2711"/>
          <ac:spMkLst>
            <pc:docMk/>
            <pc:sldMk cId="185298129" sldId="307"/>
            <ac:spMk id="23" creationId="{79BAD416-FA18-409E-83FA-90DE608F7C6D}"/>
          </ac:spMkLst>
        </pc:spChg>
        <pc:spChg chg="mod">
          <ac:chgData name="Talbott, Heather" userId="8ebef113-e037-4d89-a70e-4d4fa7ecfcdf" providerId="ADAL" clId="{EE4C309D-538D-4F5E-AC04-D9926A40F3A9}" dt="2023-09-13T03:33:22.413" v="373" actId="2711"/>
          <ac:spMkLst>
            <pc:docMk/>
            <pc:sldMk cId="185298129" sldId="307"/>
            <ac:spMk id="24" creationId="{8AFB119F-F30C-427F-8B20-0669384490C0}"/>
          </ac:spMkLst>
        </pc:spChg>
        <pc:cxnChg chg="add mod">
          <ac:chgData name="Talbott, Heather" userId="8ebef113-e037-4d89-a70e-4d4fa7ecfcdf" providerId="ADAL" clId="{EE4C309D-538D-4F5E-AC04-D9926A40F3A9}" dt="2023-09-13T03:39:26.811" v="433" actId="14100"/>
          <ac:cxnSpMkLst>
            <pc:docMk/>
            <pc:sldMk cId="185298129" sldId="307"/>
            <ac:cxnSpMk id="4" creationId="{9BD79201-FA69-F59E-99BA-2B56D25551DE}"/>
          </ac:cxnSpMkLst>
        </pc:cxnChg>
      </pc:sldChg>
      <pc:sldChg chg="delSp modSp mod">
        <pc:chgData name="Talbott, Heather" userId="8ebef113-e037-4d89-a70e-4d4fa7ecfcdf" providerId="ADAL" clId="{EE4C309D-538D-4F5E-AC04-D9926A40F3A9}" dt="2023-09-13T03:43:07.685" v="459" actId="115"/>
        <pc:sldMkLst>
          <pc:docMk/>
          <pc:sldMk cId="4165599992" sldId="308"/>
        </pc:sldMkLst>
        <pc:spChg chg="mod">
          <ac:chgData name="Talbott, Heather" userId="8ebef113-e037-4d89-a70e-4d4fa7ecfcdf" providerId="ADAL" clId="{EE4C309D-538D-4F5E-AC04-D9926A40F3A9}" dt="2023-09-13T03:42:17.494" v="450" actId="115"/>
          <ac:spMkLst>
            <pc:docMk/>
            <pc:sldMk cId="4165599992" sldId="308"/>
            <ac:spMk id="2" creationId="{E4884729-475C-4BC5-BF2C-408398665F90}"/>
          </ac:spMkLst>
        </pc:spChg>
        <pc:spChg chg="del">
          <ac:chgData name="Talbott, Heather" userId="8ebef113-e037-4d89-a70e-4d4fa7ecfcdf" providerId="ADAL" clId="{EE4C309D-538D-4F5E-AC04-D9926A40F3A9}" dt="2023-09-13T03:42:21.677" v="451" actId="478"/>
          <ac:spMkLst>
            <pc:docMk/>
            <pc:sldMk cId="4165599992" sldId="308"/>
            <ac:spMk id="4" creationId="{91BE634C-BF00-4CEE-AE7F-719D1992B3F7}"/>
          </ac:spMkLst>
        </pc:spChg>
        <pc:spChg chg="del">
          <ac:chgData name="Talbott, Heather" userId="8ebef113-e037-4d89-a70e-4d4fa7ecfcdf" providerId="ADAL" clId="{EE4C309D-538D-4F5E-AC04-D9926A40F3A9}" dt="2023-09-13T03:42:21.677" v="451" actId="478"/>
          <ac:spMkLst>
            <pc:docMk/>
            <pc:sldMk cId="4165599992" sldId="308"/>
            <ac:spMk id="5" creationId="{58A804FE-1748-4809-BAC3-D485F78533A6}"/>
          </ac:spMkLst>
        </pc:spChg>
        <pc:spChg chg="mod">
          <ac:chgData name="Talbott, Heather" userId="8ebef113-e037-4d89-a70e-4d4fa7ecfcdf" providerId="ADAL" clId="{EE4C309D-538D-4F5E-AC04-D9926A40F3A9}" dt="2023-09-13T03:43:07.685" v="459" actId="115"/>
          <ac:spMkLst>
            <pc:docMk/>
            <pc:sldMk cId="4165599992" sldId="308"/>
            <ac:spMk id="9" creationId="{560D017B-6CC0-4517-AEB7-5C241B240D89}"/>
          </ac:spMkLst>
        </pc:spChg>
      </pc:sldChg>
      <pc:sldChg chg="delSp modSp mod">
        <pc:chgData name="Talbott, Heather" userId="8ebef113-e037-4d89-a70e-4d4fa7ecfcdf" providerId="ADAL" clId="{EE4C309D-538D-4F5E-AC04-D9926A40F3A9}" dt="2023-09-13T03:45:16.609" v="489" actId="14100"/>
        <pc:sldMkLst>
          <pc:docMk/>
          <pc:sldMk cId="3172280599" sldId="311"/>
        </pc:sldMkLst>
        <pc:spChg chg="mod">
          <ac:chgData name="Talbott, Heather" userId="8ebef113-e037-4d89-a70e-4d4fa7ecfcdf" providerId="ADAL" clId="{EE4C309D-538D-4F5E-AC04-D9926A40F3A9}" dt="2023-09-13T03:43:25.736" v="460" actId="115"/>
          <ac:spMkLst>
            <pc:docMk/>
            <pc:sldMk cId="3172280599" sldId="311"/>
            <ac:spMk id="4" creationId="{345D46CF-4153-4EDC-94A2-5AAC3AD20500}"/>
          </ac:spMkLst>
        </pc:spChg>
        <pc:spChg chg="del">
          <ac:chgData name="Talbott, Heather" userId="8ebef113-e037-4d89-a70e-4d4fa7ecfcdf" providerId="ADAL" clId="{EE4C309D-538D-4F5E-AC04-D9926A40F3A9}" dt="2023-09-13T03:43:33.730" v="461" actId="478"/>
          <ac:spMkLst>
            <pc:docMk/>
            <pc:sldMk cId="3172280599" sldId="311"/>
            <ac:spMk id="8" creationId="{6386A7DF-C3BD-42DD-B6E6-3B2A1A6A52B1}"/>
          </ac:spMkLst>
        </pc:spChg>
        <pc:spChg chg="del">
          <ac:chgData name="Talbott, Heather" userId="8ebef113-e037-4d89-a70e-4d4fa7ecfcdf" providerId="ADAL" clId="{EE4C309D-538D-4F5E-AC04-D9926A40F3A9}" dt="2023-09-13T03:43:33.730" v="461" actId="478"/>
          <ac:spMkLst>
            <pc:docMk/>
            <pc:sldMk cId="3172280599" sldId="311"/>
            <ac:spMk id="9" creationId="{7F9CF380-211E-4BF5-A43A-89DAA3A886BF}"/>
          </ac:spMkLst>
        </pc:spChg>
        <pc:spChg chg="mod">
          <ac:chgData name="Talbott, Heather" userId="8ebef113-e037-4d89-a70e-4d4fa7ecfcdf" providerId="ADAL" clId="{EE4C309D-538D-4F5E-AC04-D9926A40F3A9}" dt="2023-09-13T03:43:57.800" v="466" actId="115"/>
          <ac:spMkLst>
            <pc:docMk/>
            <pc:sldMk cId="3172280599" sldId="311"/>
            <ac:spMk id="10" creationId="{BAAB3ADC-CF4A-47D1-A770-0A99E794E7C2}"/>
          </ac:spMkLst>
        </pc:spChg>
        <pc:picChg chg="mod">
          <ac:chgData name="Talbott, Heather" userId="8ebef113-e037-4d89-a70e-4d4fa7ecfcdf" providerId="ADAL" clId="{EE4C309D-538D-4F5E-AC04-D9926A40F3A9}" dt="2023-09-13T03:45:16.609" v="489" actId="14100"/>
          <ac:picMkLst>
            <pc:docMk/>
            <pc:sldMk cId="3172280599" sldId="311"/>
            <ac:picMk id="11" creationId="{4D66B3EC-6821-48F3-AFD3-82438262CD99}"/>
          </ac:picMkLst>
        </pc:picChg>
        <pc:picChg chg="mod">
          <ac:chgData name="Talbott, Heather" userId="8ebef113-e037-4d89-a70e-4d4fa7ecfcdf" providerId="ADAL" clId="{EE4C309D-538D-4F5E-AC04-D9926A40F3A9}" dt="2023-09-13T03:45:13.153" v="488" actId="14100"/>
          <ac:picMkLst>
            <pc:docMk/>
            <pc:sldMk cId="3172280599" sldId="311"/>
            <ac:picMk id="1026" creationId="{636428FF-B963-4FCB-BA9D-9785870D2F81}"/>
          </ac:picMkLst>
        </pc:picChg>
      </pc:sldChg>
      <pc:sldChg chg="delSp modSp mod">
        <pc:chgData name="Talbott, Heather" userId="8ebef113-e037-4d89-a70e-4d4fa7ecfcdf" providerId="ADAL" clId="{EE4C309D-538D-4F5E-AC04-D9926A40F3A9}" dt="2023-09-13T03:45:09.391" v="487" actId="1076"/>
        <pc:sldMkLst>
          <pc:docMk/>
          <pc:sldMk cId="1726189259" sldId="312"/>
        </pc:sldMkLst>
        <pc:spChg chg="del">
          <ac:chgData name="Talbott, Heather" userId="8ebef113-e037-4d89-a70e-4d4fa7ecfcdf" providerId="ADAL" clId="{EE4C309D-538D-4F5E-AC04-D9926A40F3A9}" dt="2023-09-13T03:44:55.673" v="482" actId="478"/>
          <ac:spMkLst>
            <pc:docMk/>
            <pc:sldMk cId="1726189259" sldId="312"/>
            <ac:spMk id="5" creationId="{34827622-C6E0-4432-919D-7B40F12296E7}"/>
          </ac:spMkLst>
        </pc:spChg>
        <pc:spChg chg="del">
          <ac:chgData name="Talbott, Heather" userId="8ebef113-e037-4d89-a70e-4d4fa7ecfcdf" providerId="ADAL" clId="{EE4C309D-538D-4F5E-AC04-D9926A40F3A9}" dt="2023-09-13T03:44:55.673" v="482" actId="478"/>
          <ac:spMkLst>
            <pc:docMk/>
            <pc:sldMk cId="1726189259" sldId="312"/>
            <ac:spMk id="6" creationId="{8E2D28BC-B3AA-49D9-92C3-391AB43FBE23}"/>
          </ac:spMkLst>
        </pc:spChg>
        <pc:spChg chg="mod">
          <ac:chgData name="Talbott, Heather" userId="8ebef113-e037-4d89-a70e-4d4fa7ecfcdf" providerId="ADAL" clId="{EE4C309D-538D-4F5E-AC04-D9926A40F3A9}" dt="2023-09-13T03:44:51.017" v="481" actId="115"/>
          <ac:spMkLst>
            <pc:docMk/>
            <pc:sldMk cId="1726189259" sldId="312"/>
            <ac:spMk id="7" creationId="{BD47FF18-8ACC-46C2-BA6C-E21A5E9803FA}"/>
          </ac:spMkLst>
        </pc:spChg>
        <pc:spChg chg="mod">
          <ac:chgData name="Talbott, Heather" userId="8ebef113-e037-4d89-a70e-4d4fa7ecfcdf" providerId="ADAL" clId="{EE4C309D-538D-4F5E-AC04-D9926A40F3A9}" dt="2023-09-13T03:44:42.688" v="480" actId="20577"/>
          <ac:spMkLst>
            <pc:docMk/>
            <pc:sldMk cId="1726189259" sldId="312"/>
            <ac:spMk id="9" creationId="{5B7F7C1C-1930-473D-ADBC-390560516AE5}"/>
          </ac:spMkLst>
        </pc:spChg>
        <pc:picChg chg="mod">
          <ac:chgData name="Talbott, Heather" userId="8ebef113-e037-4d89-a70e-4d4fa7ecfcdf" providerId="ADAL" clId="{EE4C309D-538D-4F5E-AC04-D9926A40F3A9}" dt="2023-09-13T03:45:09.391" v="487" actId="1076"/>
          <ac:picMkLst>
            <pc:docMk/>
            <pc:sldMk cId="1726189259" sldId="312"/>
            <ac:picMk id="8" creationId="{B05C495C-CC8C-4EC8-BB12-03084DA56439}"/>
          </ac:picMkLst>
        </pc:picChg>
        <pc:picChg chg="mod">
          <ac:chgData name="Talbott, Heather" userId="8ebef113-e037-4d89-a70e-4d4fa7ecfcdf" providerId="ADAL" clId="{EE4C309D-538D-4F5E-AC04-D9926A40F3A9}" dt="2023-09-13T03:45:07.796" v="486" actId="1076"/>
          <ac:picMkLst>
            <pc:docMk/>
            <pc:sldMk cId="1726189259" sldId="312"/>
            <ac:picMk id="10" creationId="{D8FC6DC0-1558-47D4-A300-7E4636E2F1E7}"/>
          </ac:picMkLst>
        </pc:picChg>
      </pc:sldChg>
      <pc:sldChg chg="delSp modSp mod">
        <pc:chgData name="Talbott, Heather" userId="8ebef113-e037-4d89-a70e-4d4fa7ecfcdf" providerId="ADAL" clId="{EE4C309D-538D-4F5E-AC04-D9926A40F3A9}" dt="2023-09-13T03:45:50.957" v="514" actId="478"/>
        <pc:sldMkLst>
          <pc:docMk/>
          <pc:sldMk cId="182057980" sldId="313"/>
        </pc:sldMkLst>
        <pc:spChg chg="del">
          <ac:chgData name="Talbott, Heather" userId="8ebef113-e037-4d89-a70e-4d4fa7ecfcdf" providerId="ADAL" clId="{EE4C309D-538D-4F5E-AC04-D9926A40F3A9}" dt="2023-09-13T03:45:50.957" v="514" actId="478"/>
          <ac:spMkLst>
            <pc:docMk/>
            <pc:sldMk cId="182057980" sldId="313"/>
            <ac:spMk id="5" creationId="{2A7105BA-33FB-4BAD-9392-F110391A36F4}"/>
          </ac:spMkLst>
        </pc:spChg>
        <pc:spChg chg="del">
          <ac:chgData name="Talbott, Heather" userId="8ebef113-e037-4d89-a70e-4d4fa7ecfcdf" providerId="ADAL" clId="{EE4C309D-538D-4F5E-AC04-D9926A40F3A9}" dt="2023-09-13T03:45:50.957" v="514" actId="478"/>
          <ac:spMkLst>
            <pc:docMk/>
            <pc:sldMk cId="182057980" sldId="313"/>
            <ac:spMk id="6" creationId="{C2CE857B-C0B0-46B3-A412-25172C9C5E9B}"/>
          </ac:spMkLst>
        </pc:spChg>
        <pc:spChg chg="mod">
          <ac:chgData name="Talbott, Heather" userId="8ebef113-e037-4d89-a70e-4d4fa7ecfcdf" providerId="ADAL" clId="{EE4C309D-538D-4F5E-AC04-D9926A40F3A9}" dt="2023-09-13T03:45:46.437" v="513" actId="115"/>
          <ac:spMkLst>
            <pc:docMk/>
            <pc:sldMk cId="182057980" sldId="313"/>
            <ac:spMk id="10" creationId="{C4651789-9772-4502-9307-D7AC41EE974D}"/>
          </ac:spMkLst>
        </pc:spChg>
      </pc:sldChg>
      <pc:sldChg chg="delSp modSp mod">
        <pc:chgData name="Talbott, Heather" userId="8ebef113-e037-4d89-a70e-4d4fa7ecfcdf" providerId="ADAL" clId="{EE4C309D-538D-4F5E-AC04-D9926A40F3A9}" dt="2023-09-13T03:46:55.419" v="586" actId="115"/>
        <pc:sldMkLst>
          <pc:docMk/>
          <pc:sldMk cId="3031503955" sldId="314"/>
        </pc:sldMkLst>
        <pc:spChg chg="del">
          <ac:chgData name="Talbott, Heather" userId="8ebef113-e037-4d89-a70e-4d4fa7ecfcdf" providerId="ADAL" clId="{EE4C309D-538D-4F5E-AC04-D9926A40F3A9}" dt="2023-09-13T03:45:56.178" v="515" actId="478"/>
          <ac:spMkLst>
            <pc:docMk/>
            <pc:sldMk cId="3031503955" sldId="314"/>
            <ac:spMk id="5" creationId="{9F793795-B1BD-487B-820E-11F386B71A5A}"/>
          </ac:spMkLst>
        </pc:spChg>
        <pc:spChg chg="del">
          <ac:chgData name="Talbott, Heather" userId="8ebef113-e037-4d89-a70e-4d4fa7ecfcdf" providerId="ADAL" clId="{EE4C309D-538D-4F5E-AC04-D9926A40F3A9}" dt="2023-09-13T03:45:56.178" v="515" actId="478"/>
          <ac:spMkLst>
            <pc:docMk/>
            <pc:sldMk cId="3031503955" sldId="314"/>
            <ac:spMk id="6" creationId="{7E388299-5D69-4204-B6E8-2A31C67F82C4}"/>
          </ac:spMkLst>
        </pc:spChg>
        <pc:spChg chg="mod">
          <ac:chgData name="Talbott, Heather" userId="8ebef113-e037-4d89-a70e-4d4fa7ecfcdf" providerId="ADAL" clId="{EE4C309D-538D-4F5E-AC04-D9926A40F3A9}" dt="2023-09-13T03:46:55.419" v="586" actId="115"/>
          <ac:spMkLst>
            <pc:docMk/>
            <pc:sldMk cId="3031503955" sldId="314"/>
            <ac:spMk id="14" creationId="{880BCE08-C88D-4511-AA0D-A7D0526FDB9D}"/>
          </ac:spMkLst>
        </pc:spChg>
      </pc:sldChg>
      <pc:sldChg chg="delSp modSp mod delAnim">
        <pc:chgData name="Talbott, Heather" userId="8ebef113-e037-4d89-a70e-4d4fa7ecfcdf" providerId="ADAL" clId="{EE4C309D-538D-4F5E-AC04-D9926A40F3A9}" dt="2023-09-13T04:16:48.597" v="775" actId="1076"/>
        <pc:sldMkLst>
          <pc:docMk/>
          <pc:sldMk cId="257341542" sldId="317"/>
        </pc:sldMkLst>
        <pc:spChg chg="del">
          <ac:chgData name="Talbott, Heather" userId="8ebef113-e037-4d89-a70e-4d4fa7ecfcdf" providerId="ADAL" clId="{EE4C309D-538D-4F5E-AC04-D9926A40F3A9}" dt="2023-09-13T03:31:47.445" v="354" actId="478"/>
          <ac:spMkLst>
            <pc:docMk/>
            <pc:sldMk cId="257341542" sldId="317"/>
            <ac:spMk id="4" creationId="{08C291D3-A296-4E43-B3D7-AB275901C7DC}"/>
          </ac:spMkLst>
        </pc:spChg>
        <pc:spChg chg="del">
          <ac:chgData name="Talbott, Heather" userId="8ebef113-e037-4d89-a70e-4d4fa7ecfcdf" providerId="ADAL" clId="{EE4C309D-538D-4F5E-AC04-D9926A40F3A9}" dt="2023-09-13T03:31:47.445" v="354" actId="478"/>
          <ac:spMkLst>
            <pc:docMk/>
            <pc:sldMk cId="257341542" sldId="317"/>
            <ac:spMk id="5" creationId="{3D1D0150-7BE0-474C-830E-7E6DD4A78DFE}"/>
          </ac:spMkLst>
        </pc:spChg>
        <pc:spChg chg="del mod">
          <ac:chgData name="Talbott, Heather" userId="8ebef113-e037-4d89-a70e-4d4fa7ecfcdf" providerId="ADAL" clId="{EE4C309D-538D-4F5E-AC04-D9926A40F3A9}" dt="2023-09-13T03:32:27.806" v="361" actId="478"/>
          <ac:spMkLst>
            <pc:docMk/>
            <pc:sldMk cId="257341542" sldId="317"/>
            <ac:spMk id="8" creationId="{CB7CE06B-6AC1-424A-A001-E29311D67648}"/>
          </ac:spMkLst>
        </pc:spChg>
        <pc:spChg chg="mod">
          <ac:chgData name="Talbott, Heather" userId="8ebef113-e037-4d89-a70e-4d4fa7ecfcdf" providerId="ADAL" clId="{EE4C309D-538D-4F5E-AC04-D9926A40F3A9}" dt="2023-09-13T03:33:05.746" v="371" actId="1076"/>
          <ac:spMkLst>
            <pc:docMk/>
            <pc:sldMk cId="257341542" sldId="317"/>
            <ac:spMk id="10" creationId="{E002F252-05EF-4D45-AD62-29FD77225500}"/>
          </ac:spMkLst>
        </pc:spChg>
        <pc:spChg chg="mod">
          <ac:chgData name="Talbott, Heather" userId="8ebef113-e037-4d89-a70e-4d4fa7ecfcdf" providerId="ADAL" clId="{EE4C309D-538D-4F5E-AC04-D9926A40F3A9}" dt="2023-09-13T04:16:48.597" v="775" actId="1076"/>
          <ac:spMkLst>
            <pc:docMk/>
            <pc:sldMk cId="257341542" sldId="317"/>
            <ac:spMk id="11" creationId="{2AACAF02-0A7D-480F-9C08-240D50722CAE}"/>
          </ac:spMkLst>
        </pc:spChg>
        <pc:spChg chg="mod">
          <ac:chgData name="Talbott, Heather" userId="8ebef113-e037-4d89-a70e-4d4fa7ecfcdf" providerId="ADAL" clId="{EE4C309D-538D-4F5E-AC04-D9926A40F3A9}" dt="2023-09-13T03:33:02.724" v="370" actId="1076"/>
          <ac:spMkLst>
            <pc:docMk/>
            <pc:sldMk cId="257341542" sldId="317"/>
            <ac:spMk id="15" creationId="{0765DB5E-C3BB-41CB-82B7-E02F8A580764}"/>
          </ac:spMkLst>
        </pc:spChg>
        <pc:spChg chg="mod">
          <ac:chgData name="Talbott, Heather" userId="8ebef113-e037-4d89-a70e-4d4fa7ecfcdf" providerId="ADAL" clId="{EE4C309D-538D-4F5E-AC04-D9926A40F3A9}" dt="2023-09-13T03:32:01.415" v="358" actId="1076"/>
          <ac:spMkLst>
            <pc:docMk/>
            <pc:sldMk cId="257341542" sldId="317"/>
            <ac:spMk id="16" creationId="{1CC48878-8E0F-4D61-ADB8-322ED6738E05}"/>
          </ac:spMkLst>
        </pc:spChg>
        <pc:picChg chg="mod">
          <ac:chgData name="Talbott, Heather" userId="8ebef113-e037-4d89-a70e-4d4fa7ecfcdf" providerId="ADAL" clId="{EE4C309D-538D-4F5E-AC04-D9926A40F3A9}" dt="2023-09-13T03:33:09.869" v="372" actId="1076"/>
          <ac:picMkLst>
            <pc:docMk/>
            <pc:sldMk cId="257341542" sldId="317"/>
            <ac:picMk id="17" creationId="{29D2E009-8466-4949-A9C0-7EF62FD43B99}"/>
          </ac:picMkLst>
        </pc:picChg>
      </pc:sldChg>
      <pc:sldChg chg="delSp mod">
        <pc:chgData name="Talbott, Heather" userId="8ebef113-e037-4d89-a70e-4d4fa7ecfcdf" providerId="ADAL" clId="{EE4C309D-538D-4F5E-AC04-D9926A40F3A9}" dt="2023-09-13T03:55:45.602" v="662" actId="478"/>
        <pc:sldMkLst>
          <pc:docMk/>
          <pc:sldMk cId="2687800626" sldId="319"/>
        </pc:sldMkLst>
        <pc:spChg chg="del">
          <ac:chgData name="Talbott, Heather" userId="8ebef113-e037-4d89-a70e-4d4fa7ecfcdf" providerId="ADAL" clId="{EE4C309D-538D-4F5E-AC04-D9926A40F3A9}" dt="2023-09-13T03:55:45.602" v="662" actId="478"/>
          <ac:spMkLst>
            <pc:docMk/>
            <pc:sldMk cId="2687800626" sldId="319"/>
            <ac:spMk id="4" creationId="{52BC1BFC-0A60-4211-B545-2F9EB65666B9}"/>
          </ac:spMkLst>
        </pc:spChg>
        <pc:spChg chg="del">
          <ac:chgData name="Talbott, Heather" userId="8ebef113-e037-4d89-a70e-4d4fa7ecfcdf" providerId="ADAL" clId="{EE4C309D-538D-4F5E-AC04-D9926A40F3A9}" dt="2023-09-13T03:55:45.602" v="662" actId="478"/>
          <ac:spMkLst>
            <pc:docMk/>
            <pc:sldMk cId="2687800626" sldId="319"/>
            <ac:spMk id="5" creationId="{0F8DB238-44C4-45CE-A2C7-F224E0400195}"/>
          </ac:spMkLst>
        </pc:spChg>
      </pc:sldChg>
      <pc:sldChg chg="del">
        <pc:chgData name="Talbott, Heather" userId="8ebef113-e037-4d89-a70e-4d4fa7ecfcdf" providerId="ADAL" clId="{EE4C309D-538D-4F5E-AC04-D9926A40F3A9}" dt="2023-09-13T03:56:53.225" v="682" actId="47"/>
        <pc:sldMkLst>
          <pc:docMk/>
          <pc:sldMk cId="2791742052" sldId="320"/>
        </pc:sldMkLst>
      </pc:sldChg>
      <pc:sldChg chg="delSp modSp mod">
        <pc:chgData name="Talbott, Heather" userId="8ebef113-e037-4d89-a70e-4d4fa7ecfcdf" providerId="ADAL" clId="{EE4C309D-538D-4F5E-AC04-D9926A40F3A9}" dt="2023-09-13T03:56:02.147" v="666" actId="115"/>
        <pc:sldMkLst>
          <pc:docMk/>
          <pc:sldMk cId="1719952728" sldId="321"/>
        </pc:sldMkLst>
        <pc:spChg chg="del">
          <ac:chgData name="Talbott, Heather" userId="8ebef113-e037-4d89-a70e-4d4fa7ecfcdf" providerId="ADAL" clId="{EE4C309D-538D-4F5E-AC04-D9926A40F3A9}" dt="2023-09-13T03:55:51.182" v="663" actId="478"/>
          <ac:spMkLst>
            <pc:docMk/>
            <pc:sldMk cId="1719952728" sldId="321"/>
            <ac:spMk id="6" creationId="{23156873-1DBA-405D-8681-6797648DC2DE}"/>
          </ac:spMkLst>
        </pc:spChg>
        <pc:spChg chg="del">
          <ac:chgData name="Talbott, Heather" userId="8ebef113-e037-4d89-a70e-4d4fa7ecfcdf" providerId="ADAL" clId="{EE4C309D-538D-4F5E-AC04-D9926A40F3A9}" dt="2023-09-13T03:55:51.182" v="663" actId="478"/>
          <ac:spMkLst>
            <pc:docMk/>
            <pc:sldMk cId="1719952728" sldId="321"/>
            <ac:spMk id="7" creationId="{BCE0D4ED-0D23-4674-816C-6D336296EA98}"/>
          </ac:spMkLst>
        </pc:spChg>
        <pc:spChg chg="mod">
          <ac:chgData name="Talbott, Heather" userId="8ebef113-e037-4d89-a70e-4d4fa7ecfcdf" providerId="ADAL" clId="{EE4C309D-538D-4F5E-AC04-D9926A40F3A9}" dt="2023-09-13T03:56:02.147" v="666" actId="115"/>
          <ac:spMkLst>
            <pc:docMk/>
            <pc:sldMk cId="1719952728" sldId="321"/>
            <ac:spMk id="8" creationId="{A2965660-9416-4AE8-89AA-6F72C2262165}"/>
          </ac:spMkLst>
        </pc:spChg>
      </pc:sldChg>
      <pc:sldChg chg="delSp modSp mod">
        <pc:chgData name="Talbott, Heather" userId="8ebef113-e037-4d89-a70e-4d4fa7ecfcdf" providerId="ADAL" clId="{EE4C309D-538D-4F5E-AC04-D9926A40F3A9}" dt="2023-09-13T03:56:16.651" v="668" actId="115"/>
        <pc:sldMkLst>
          <pc:docMk/>
          <pc:sldMk cId="92101280" sldId="322"/>
        </pc:sldMkLst>
        <pc:spChg chg="del">
          <ac:chgData name="Talbott, Heather" userId="8ebef113-e037-4d89-a70e-4d4fa7ecfcdf" providerId="ADAL" clId="{EE4C309D-538D-4F5E-AC04-D9926A40F3A9}" dt="2023-09-13T03:56:08.236" v="667" actId="478"/>
          <ac:spMkLst>
            <pc:docMk/>
            <pc:sldMk cId="92101280" sldId="322"/>
            <ac:spMk id="5" creationId="{5F0BB603-1427-4914-9D8F-7FE7961A80EC}"/>
          </ac:spMkLst>
        </pc:spChg>
        <pc:spChg chg="del">
          <ac:chgData name="Talbott, Heather" userId="8ebef113-e037-4d89-a70e-4d4fa7ecfcdf" providerId="ADAL" clId="{EE4C309D-538D-4F5E-AC04-D9926A40F3A9}" dt="2023-09-13T03:56:08.236" v="667" actId="478"/>
          <ac:spMkLst>
            <pc:docMk/>
            <pc:sldMk cId="92101280" sldId="322"/>
            <ac:spMk id="6" creationId="{041885C8-409C-4BC5-878F-68C4B6F323E0}"/>
          </ac:spMkLst>
        </pc:spChg>
        <pc:spChg chg="mod">
          <ac:chgData name="Talbott, Heather" userId="8ebef113-e037-4d89-a70e-4d4fa7ecfcdf" providerId="ADAL" clId="{EE4C309D-538D-4F5E-AC04-D9926A40F3A9}" dt="2023-09-13T03:56:16.651" v="668" actId="115"/>
          <ac:spMkLst>
            <pc:docMk/>
            <pc:sldMk cId="92101280" sldId="322"/>
            <ac:spMk id="8" creationId="{34260B83-9951-4FF1-AC7A-8CC03C94DB0D}"/>
          </ac:spMkLst>
        </pc:spChg>
      </pc:sldChg>
      <pc:sldChg chg="delSp modSp mod">
        <pc:chgData name="Talbott, Heather" userId="8ebef113-e037-4d89-a70e-4d4fa7ecfcdf" providerId="ADAL" clId="{EE4C309D-538D-4F5E-AC04-D9926A40F3A9}" dt="2023-09-13T03:56:47.971" v="681" actId="478"/>
        <pc:sldMkLst>
          <pc:docMk/>
          <pc:sldMk cId="1380246803" sldId="323"/>
        </pc:sldMkLst>
        <pc:spChg chg="del">
          <ac:chgData name="Talbott, Heather" userId="8ebef113-e037-4d89-a70e-4d4fa7ecfcdf" providerId="ADAL" clId="{EE4C309D-538D-4F5E-AC04-D9926A40F3A9}" dt="2023-09-13T03:56:47.971" v="681" actId="478"/>
          <ac:spMkLst>
            <pc:docMk/>
            <pc:sldMk cId="1380246803" sldId="323"/>
            <ac:spMk id="5" creationId="{1D2C2E0E-A577-4803-AF63-5D35B7E62AB3}"/>
          </ac:spMkLst>
        </pc:spChg>
        <pc:spChg chg="del">
          <ac:chgData name="Talbott, Heather" userId="8ebef113-e037-4d89-a70e-4d4fa7ecfcdf" providerId="ADAL" clId="{EE4C309D-538D-4F5E-AC04-D9926A40F3A9}" dt="2023-09-13T03:56:45.499" v="680" actId="478"/>
          <ac:spMkLst>
            <pc:docMk/>
            <pc:sldMk cId="1380246803" sldId="323"/>
            <ac:spMk id="6" creationId="{53E49698-62A5-4D74-8086-A97CF1B70DDE}"/>
          </ac:spMkLst>
        </pc:spChg>
        <pc:spChg chg="mod">
          <ac:chgData name="Talbott, Heather" userId="8ebef113-e037-4d89-a70e-4d4fa7ecfcdf" providerId="ADAL" clId="{EE4C309D-538D-4F5E-AC04-D9926A40F3A9}" dt="2023-09-13T03:56:42.128" v="679" actId="115"/>
          <ac:spMkLst>
            <pc:docMk/>
            <pc:sldMk cId="1380246803" sldId="323"/>
            <ac:spMk id="7" creationId="{B8F63D27-3A8B-4D93-BB6E-22212ED3195D}"/>
          </ac:spMkLst>
        </pc:spChg>
      </pc:sldChg>
      <pc:sldChg chg="delSp modSp add mod delAnim">
        <pc:chgData name="Talbott, Heather" userId="8ebef113-e037-4d89-a70e-4d4fa7ecfcdf" providerId="ADAL" clId="{EE4C309D-538D-4F5E-AC04-D9926A40F3A9}" dt="2023-09-13T04:13:06.570" v="771" actId="20577"/>
        <pc:sldMkLst>
          <pc:docMk/>
          <pc:sldMk cId="4098557298" sldId="324"/>
        </pc:sldMkLst>
        <pc:spChg chg="del">
          <ac:chgData name="Talbott, Heather" userId="8ebef113-e037-4d89-a70e-4d4fa7ecfcdf" providerId="ADAL" clId="{EE4C309D-538D-4F5E-AC04-D9926A40F3A9}" dt="2023-09-13T03:24:28.630" v="208" actId="478"/>
          <ac:spMkLst>
            <pc:docMk/>
            <pc:sldMk cId="4098557298" sldId="324"/>
            <ac:spMk id="8" creationId="{C665A6B6-E898-4819-908D-0D8C2192F739}"/>
          </ac:spMkLst>
        </pc:spChg>
        <pc:spChg chg="del">
          <ac:chgData name="Talbott, Heather" userId="8ebef113-e037-4d89-a70e-4d4fa7ecfcdf" providerId="ADAL" clId="{EE4C309D-538D-4F5E-AC04-D9926A40F3A9}" dt="2023-09-13T03:24:28.630" v="208" actId="478"/>
          <ac:spMkLst>
            <pc:docMk/>
            <pc:sldMk cId="4098557298" sldId="324"/>
            <ac:spMk id="13" creationId="{EEA39CAB-4C57-42BC-8CFF-AEE56AC70FD0}"/>
          </ac:spMkLst>
        </pc:spChg>
        <pc:spChg chg="mod">
          <ac:chgData name="Talbott, Heather" userId="8ebef113-e037-4d89-a70e-4d4fa7ecfcdf" providerId="ADAL" clId="{EE4C309D-538D-4F5E-AC04-D9926A40F3A9}" dt="2023-09-13T03:27:20.073" v="267" actId="115"/>
          <ac:spMkLst>
            <pc:docMk/>
            <pc:sldMk cId="4098557298" sldId="324"/>
            <ac:spMk id="14" creationId="{A3745305-56CB-46E2-8219-7390C58D3862}"/>
          </ac:spMkLst>
        </pc:spChg>
        <pc:spChg chg="mod">
          <ac:chgData name="Talbott, Heather" userId="8ebef113-e037-4d89-a70e-4d4fa7ecfcdf" providerId="ADAL" clId="{EE4C309D-538D-4F5E-AC04-D9926A40F3A9}" dt="2023-09-13T03:27:06.006" v="266" actId="115"/>
          <ac:spMkLst>
            <pc:docMk/>
            <pc:sldMk cId="4098557298" sldId="324"/>
            <ac:spMk id="15" creationId="{6C3CD265-6929-486F-A4B8-6BF00D651EF4}"/>
          </ac:spMkLst>
        </pc:spChg>
        <pc:spChg chg="del mod">
          <ac:chgData name="Talbott, Heather" userId="8ebef113-e037-4d89-a70e-4d4fa7ecfcdf" providerId="ADAL" clId="{EE4C309D-538D-4F5E-AC04-D9926A40F3A9}" dt="2023-09-13T03:25:20.958" v="225" actId="478"/>
          <ac:spMkLst>
            <pc:docMk/>
            <pc:sldMk cId="4098557298" sldId="324"/>
            <ac:spMk id="18" creationId="{C7C57AED-D8F0-47BE-9EEF-90A73689A979}"/>
          </ac:spMkLst>
        </pc:spChg>
        <pc:spChg chg="del mod">
          <ac:chgData name="Talbott, Heather" userId="8ebef113-e037-4d89-a70e-4d4fa7ecfcdf" providerId="ADAL" clId="{EE4C309D-538D-4F5E-AC04-D9926A40F3A9}" dt="2023-09-13T03:25:22.184" v="226" actId="478"/>
          <ac:spMkLst>
            <pc:docMk/>
            <pc:sldMk cId="4098557298" sldId="324"/>
            <ac:spMk id="19" creationId="{C98C0512-5442-4073-AF62-EA42D9F34230}"/>
          </ac:spMkLst>
        </pc:spChg>
        <pc:spChg chg="del mod">
          <ac:chgData name="Talbott, Heather" userId="8ebef113-e037-4d89-a70e-4d4fa7ecfcdf" providerId="ADAL" clId="{EE4C309D-538D-4F5E-AC04-D9926A40F3A9}" dt="2023-09-13T03:25:23.784" v="227" actId="478"/>
          <ac:spMkLst>
            <pc:docMk/>
            <pc:sldMk cId="4098557298" sldId="324"/>
            <ac:spMk id="20" creationId="{A3928504-7414-4E8A-A9A8-D1F9BF7FBEC5}"/>
          </ac:spMkLst>
        </pc:spChg>
        <pc:spChg chg="mod">
          <ac:chgData name="Talbott, Heather" userId="8ebef113-e037-4d89-a70e-4d4fa7ecfcdf" providerId="ADAL" clId="{EE4C309D-538D-4F5E-AC04-D9926A40F3A9}" dt="2023-09-13T03:24:36.828" v="209" actId="2711"/>
          <ac:spMkLst>
            <pc:docMk/>
            <pc:sldMk cId="4098557298" sldId="324"/>
            <ac:spMk id="21" creationId="{59B0F2BE-AB9D-44B0-92A2-FC27EB4652FF}"/>
          </ac:spMkLst>
        </pc:spChg>
        <pc:spChg chg="mod">
          <ac:chgData name="Talbott, Heather" userId="8ebef113-e037-4d89-a70e-4d4fa7ecfcdf" providerId="ADAL" clId="{EE4C309D-538D-4F5E-AC04-D9926A40F3A9}" dt="2023-09-13T03:24:36.828" v="209" actId="2711"/>
          <ac:spMkLst>
            <pc:docMk/>
            <pc:sldMk cId="4098557298" sldId="324"/>
            <ac:spMk id="22" creationId="{9CF6EFE1-74F9-49B3-98EE-FF9246045FCC}"/>
          </ac:spMkLst>
        </pc:spChg>
        <pc:spChg chg="mod">
          <ac:chgData name="Talbott, Heather" userId="8ebef113-e037-4d89-a70e-4d4fa7ecfcdf" providerId="ADAL" clId="{EE4C309D-538D-4F5E-AC04-D9926A40F3A9}" dt="2023-09-13T03:24:36.828" v="209" actId="2711"/>
          <ac:spMkLst>
            <pc:docMk/>
            <pc:sldMk cId="4098557298" sldId="324"/>
            <ac:spMk id="23" creationId="{06DE02B6-B929-4D12-872B-B05237EEC9F9}"/>
          </ac:spMkLst>
        </pc:spChg>
        <pc:spChg chg="mod">
          <ac:chgData name="Talbott, Heather" userId="8ebef113-e037-4d89-a70e-4d4fa7ecfcdf" providerId="ADAL" clId="{EE4C309D-538D-4F5E-AC04-D9926A40F3A9}" dt="2023-09-13T03:24:36.828" v="209" actId="2711"/>
          <ac:spMkLst>
            <pc:docMk/>
            <pc:sldMk cId="4098557298" sldId="324"/>
            <ac:spMk id="24" creationId="{067AF0FF-6B20-45AC-8D80-5532DE458937}"/>
          </ac:spMkLst>
        </pc:spChg>
        <pc:spChg chg="mod">
          <ac:chgData name="Talbott, Heather" userId="8ebef113-e037-4d89-a70e-4d4fa7ecfcdf" providerId="ADAL" clId="{EE4C309D-538D-4F5E-AC04-D9926A40F3A9}" dt="2023-09-13T04:13:06.570" v="771" actId="20577"/>
          <ac:spMkLst>
            <pc:docMk/>
            <pc:sldMk cId="4098557298" sldId="324"/>
            <ac:spMk id="26" creationId="{D73CBAA8-53F0-4181-94FD-68EC4EB9889E}"/>
          </ac:spMkLst>
        </pc:spChg>
      </pc:sldChg>
      <pc:sldChg chg="addSp delSp modSp add mod">
        <pc:chgData name="Talbott, Heather" userId="8ebef113-e037-4d89-a70e-4d4fa7ecfcdf" providerId="ADAL" clId="{EE4C309D-538D-4F5E-AC04-D9926A40F3A9}" dt="2023-09-13T04:02:25.427" v="751" actId="14100"/>
        <pc:sldMkLst>
          <pc:docMk/>
          <pc:sldMk cId="3384625691" sldId="325"/>
        </pc:sldMkLst>
        <pc:spChg chg="mod">
          <ac:chgData name="Talbott, Heather" userId="8ebef113-e037-4d89-a70e-4d4fa7ecfcdf" providerId="ADAL" clId="{EE4C309D-538D-4F5E-AC04-D9926A40F3A9}" dt="2023-09-13T03:57:27.425" v="695" actId="20577"/>
          <ac:spMkLst>
            <pc:docMk/>
            <pc:sldMk cId="3384625691" sldId="325"/>
            <ac:spMk id="2" creationId="{D142E3F2-3442-0ED3-7ECC-4C983C821B47}"/>
          </ac:spMkLst>
        </pc:spChg>
        <pc:spChg chg="mod">
          <ac:chgData name="Talbott, Heather" userId="8ebef113-e037-4d89-a70e-4d4fa7ecfcdf" providerId="ADAL" clId="{EE4C309D-538D-4F5E-AC04-D9926A40F3A9}" dt="2023-09-13T04:02:17.463" v="750" actId="20577"/>
          <ac:spMkLst>
            <pc:docMk/>
            <pc:sldMk cId="3384625691" sldId="325"/>
            <ac:spMk id="4" creationId="{8F744585-5E2B-4D9D-B2C2-3F2270D3ADE7}"/>
          </ac:spMkLst>
        </pc:spChg>
        <pc:spChg chg="add mod">
          <ac:chgData name="Talbott, Heather" userId="8ebef113-e037-4d89-a70e-4d4fa7ecfcdf" providerId="ADAL" clId="{EE4C309D-538D-4F5E-AC04-D9926A40F3A9}" dt="2023-09-13T03:59:33.145" v="730" actId="27636"/>
          <ac:spMkLst>
            <pc:docMk/>
            <pc:sldMk cId="3384625691" sldId="325"/>
            <ac:spMk id="5" creationId="{88B5E2CE-0019-7DE8-3252-24A569A7516F}"/>
          </ac:spMkLst>
        </pc:spChg>
        <pc:spChg chg="add mod">
          <ac:chgData name="Talbott, Heather" userId="8ebef113-e037-4d89-a70e-4d4fa7ecfcdf" providerId="ADAL" clId="{EE4C309D-538D-4F5E-AC04-D9926A40F3A9}" dt="2023-09-13T04:01:39.402" v="740" actId="1076"/>
          <ac:spMkLst>
            <pc:docMk/>
            <pc:sldMk cId="3384625691" sldId="325"/>
            <ac:spMk id="6" creationId="{72604749-20B0-F31C-BB01-6DA0F122DDEC}"/>
          </ac:spMkLst>
        </pc:spChg>
        <pc:spChg chg="add mod ord">
          <ac:chgData name="Talbott, Heather" userId="8ebef113-e037-4d89-a70e-4d4fa7ecfcdf" providerId="ADAL" clId="{EE4C309D-538D-4F5E-AC04-D9926A40F3A9}" dt="2023-09-13T04:01:47.669" v="743" actId="1076"/>
          <ac:spMkLst>
            <pc:docMk/>
            <pc:sldMk cId="3384625691" sldId="325"/>
            <ac:spMk id="9" creationId="{5EB0660C-33F1-AC8E-4A04-4F25064D1854}"/>
          </ac:spMkLst>
        </pc:spChg>
        <pc:spChg chg="add mod">
          <ac:chgData name="Talbott, Heather" userId="8ebef113-e037-4d89-a70e-4d4fa7ecfcdf" providerId="ADAL" clId="{EE4C309D-538D-4F5E-AC04-D9926A40F3A9}" dt="2023-09-13T04:01:08.473" v="733" actId="164"/>
          <ac:spMkLst>
            <pc:docMk/>
            <pc:sldMk cId="3384625691" sldId="325"/>
            <ac:spMk id="10" creationId="{B7975A02-AE1F-7D0B-65B6-B8040C998485}"/>
          </ac:spMkLst>
        </pc:spChg>
        <pc:spChg chg="add mod">
          <ac:chgData name="Talbott, Heather" userId="8ebef113-e037-4d89-a70e-4d4fa7ecfcdf" providerId="ADAL" clId="{EE4C309D-538D-4F5E-AC04-D9926A40F3A9}" dt="2023-09-13T04:02:05.151" v="748" actId="1076"/>
          <ac:spMkLst>
            <pc:docMk/>
            <pc:sldMk cId="3384625691" sldId="325"/>
            <ac:spMk id="11" creationId="{35451CBA-5AC9-B298-3515-9D42999B42FC}"/>
          </ac:spMkLst>
        </pc:spChg>
        <pc:spChg chg="add mod">
          <ac:chgData name="Talbott, Heather" userId="8ebef113-e037-4d89-a70e-4d4fa7ecfcdf" providerId="ADAL" clId="{EE4C309D-538D-4F5E-AC04-D9926A40F3A9}" dt="2023-09-13T04:01:08.473" v="733" actId="164"/>
          <ac:spMkLst>
            <pc:docMk/>
            <pc:sldMk cId="3384625691" sldId="325"/>
            <ac:spMk id="12" creationId="{6026FD2D-72A5-2F83-E1DF-6F7B341A5C8D}"/>
          </ac:spMkLst>
        </pc:spChg>
        <pc:spChg chg="add mod">
          <ac:chgData name="Talbott, Heather" userId="8ebef113-e037-4d89-a70e-4d4fa7ecfcdf" providerId="ADAL" clId="{EE4C309D-538D-4F5E-AC04-D9926A40F3A9}" dt="2023-09-13T04:02:02.224" v="747" actId="14100"/>
          <ac:spMkLst>
            <pc:docMk/>
            <pc:sldMk cId="3384625691" sldId="325"/>
            <ac:spMk id="13" creationId="{4F7E4C75-04B5-30EE-725D-F71FEAE79F57}"/>
          </ac:spMkLst>
        </pc:spChg>
        <pc:spChg chg="add mod">
          <ac:chgData name="Talbott, Heather" userId="8ebef113-e037-4d89-a70e-4d4fa7ecfcdf" providerId="ADAL" clId="{EE4C309D-538D-4F5E-AC04-D9926A40F3A9}" dt="2023-09-13T04:01:08.473" v="733" actId="164"/>
          <ac:spMkLst>
            <pc:docMk/>
            <pc:sldMk cId="3384625691" sldId="325"/>
            <ac:spMk id="14" creationId="{04006721-6D4A-CFD9-1453-5616E16068F0}"/>
          </ac:spMkLst>
        </pc:spChg>
        <pc:spChg chg="add mod">
          <ac:chgData name="Talbott, Heather" userId="8ebef113-e037-4d89-a70e-4d4fa7ecfcdf" providerId="ADAL" clId="{EE4C309D-538D-4F5E-AC04-D9926A40F3A9}" dt="2023-09-13T04:02:00.773" v="746" actId="14100"/>
          <ac:spMkLst>
            <pc:docMk/>
            <pc:sldMk cId="3384625691" sldId="325"/>
            <ac:spMk id="15" creationId="{2656625F-1732-7B97-6EAC-7A7154F74322}"/>
          </ac:spMkLst>
        </pc:spChg>
        <pc:spChg chg="add mod">
          <ac:chgData name="Talbott, Heather" userId="8ebef113-e037-4d89-a70e-4d4fa7ecfcdf" providerId="ADAL" clId="{EE4C309D-538D-4F5E-AC04-D9926A40F3A9}" dt="2023-09-13T04:01:08.473" v="733" actId="164"/>
          <ac:spMkLst>
            <pc:docMk/>
            <pc:sldMk cId="3384625691" sldId="325"/>
            <ac:spMk id="16" creationId="{5F3F5CBB-C11E-0A1B-4983-7CE2237AF886}"/>
          </ac:spMkLst>
        </pc:spChg>
        <pc:spChg chg="add mod">
          <ac:chgData name="Talbott, Heather" userId="8ebef113-e037-4d89-a70e-4d4fa7ecfcdf" providerId="ADAL" clId="{EE4C309D-538D-4F5E-AC04-D9926A40F3A9}" dt="2023-09-13T04:01:58.986" v="745" actId="14100"/>
          <ac:spMkLst>
            <pc:docMk/>
            <pc:sldMk cId="3384625691" sldId="325"/>
            <ac:spMk id="17" creationId="{498D9FB8-62C2-96EA-B56A-7F15C9F7D459}"/>
          </ac:spMkLst>
        </pc:spChg>
        <pc:spChg chg="add mod">
          <ac:chgData name="Talbott, Heather" userId="8ebef113-e037-4d89-a70e-4d4fa7ecfcdf" providerId="ADAL" clId="{EE4C309D-538D-4F5E-AC04-D9926A40F3A9}" dt="2023-09-13T04:01:08.473" v="733" actId="164"/>
          <ac:spMkLst>
            <pc:docMk/>
            <pc:sldMk cId="3384625691" sldId="325"/>
            <ac:spMk id="18" creationId="{4F09CF59-7FD8-E8FB-5826-F5771757DD84}"/>
          </ac:spMkLst>
        </pc:spChg>
        <pc:spChg chg="add mod">
          <ac:chgData name="Talbott, Heather" userId="8ebef113-e037-4d89-a70e-4d4fa7ecfcdf" providerId="ADAL" clId="{EE4C309D-538D-4F5E-AC04-D9926A40F3A9}" dt="2023-09-13T04:01:08.473" v="733" actId="164"/>
          <ac:spMkLst>
            <pc:docMk/>
            <pc:sldMk cId="3384625691" sldId="325"/>
            <ac:spMk id="19" creationId="{141A2DB7-6BD7-078A-7865-96D6AED585D7}"/>
          </ac:spMkLst>
        </pc:spChg>
        <pc:spChg chg="add mod">
          <ac:chgData name="Talbott, Heather" userId="8ebef113-e037-4d89-a70e-4d4fa7ecfcdf" providerId="ADAL" clId="{EE4C309D-538D-4F5E-AC04-D9926A40F3A9}" dt="2023-09-13T04:01:08.473" v="733" actId="164"/>
          <ac:spMkLst>
            <pc:docMk/>
            <pc:sldMk cId="3384625691" sldId="325"/>
            <ac:spMk id="20" creationId="{76A0F0BC-6A4A-7BF7-0B2A-4043AFF5E176}"/>
          </ac:spMkLst>
        </pc:spChg>
        <pc:spChg chg="add mod">
          <ac:chgData name="Talbott, Heather" userId="8ebef113-e037-4d89-a70e-4d4fa7ecfcdf" providerId="ADAL" clId="{EE4C309D-538D-4F5E-AC04-D9926A40F3A9}" dt="2023-09-13T04:01:08.473" v="733" actId="164"/>
          <ac:spMkLst>
            <pc:docMk/>
            <pc:sldMk cId="3384625691" sldId="325"/>
            <ac:spMk id="21" creationId="{AE10B48C-007B-908D-FFD9-CEB313299BFC}"/>
          </ac:spMkLst>
        </pc:spChg>
        <pc:spChg chg="add mod">
          <ac:chgData name="Talbott, Heather" userId="8ebef113-e037-4d89-a70e-4d4fa7ecfcdf" providerId="ADAL" clId="{EE4C309D-538D-4F5E-AC04-D9926A40F3A9}" dt="2023-09-13T04:01:08.473" v="733" actId="164"/>
          <ac:spMkLst>
            <pc:docMk/>
            <pc:sldMk cId="3384625691" sldId="325"/>
            <ac:spMk id="22" creationId="{5616F128-3FD3-9DDF-52EA-B3993D547296}"/>
          </ac:spMkLst>
        </pc:spChg>
        <pc:spChg chg="add mod">
          <ac:chgData name="Talbott, Heather" userId="8ebef113-e037-4d89-a70e-4d4fa7ecfcdf" providerId="ADAL" clId="{EE4C309D-538D-4F5E-AC04-D9926A40F3A9}" dt="2023-09-13T04:02:25.427" v="751" actId="14100"/>
          <ac:spMkLst>
            <pc:docMk/>
            <pc:sldMk cId="3384625691" sldId="325"/>
            <ac:spMk id="23" creationId="{64FCDEDD-3650-D0E6-D8B2-115E8E945AE0}"/>
          </ac:spMkLst>
        </pc:spChg>
        <pc:spChg chg="add mod">
          <ac:chgData name="Talbott, Heather" userId="8ebef113-e037-4d89-a70e-4d4fa7ecfcdf" providerId="ADAL" clId="{EE4C309D-538D-4F5E-AC04-D9926A40F3A9}" dt="2023-09-13T04:01:53.595" v="744" actId="14100"/>
          <ac:spMkLst>
            <pc:docMk/>
            <pc:sldMk cId="3384625691" sldId="325"/>
            <ac:spMk id="24" creationId="{959AEF1A-5D4F-7264-4168-F8C021FBB6A8}"/>
          </ac:spMkLst>
        </pc:spChg>
        <pc:spChg chg="add mod">
          <ac:chgData name="Talbott, Heather" userId="8ebef113-e037-4d89-a70e-4d4fa7ecfcdf" providerId="ADAL" clId="{EE4C309D-538D-4F5E-AC04-D9926A40F3A9}" dt="2023-09-13T04:01:28.712" v="738" actId="14100"/>
          <ac:spMkLst>
            <pc:docMk/>
            <pc:sldMk cId="3384625691" sldId="325"/>
            <ac:spMk id="25" creationId="{5D279F41-009E-4087-87CF-405E02D682FB}"/>
          </ac:spMkLst>
        </pc:spChg>
        <pc:grpChg chg="add mod">
          <ac:chgData name="Talbott, Heather" userId="8ebef113-e037-4d89-a70e-4d4fa7ecfcdf" providerId="ADAL" clId="{EE4C309D-538D-4F5E-AC04-D9926A40F3A9}" dt="2023-09-13T04:01:24.203" v="737" actId="1076"/>
          <ac:grpSpMkLst>
            <pc:docMk/>
            <pc:sldMk cId="3384625691" sldId="325"/>
            <ac:grpSpMk id="26" creationId="{75578382-3513-D67B-183D-12DF5BDCE13F}"/>
          </ac:grpSpMkLst>
        </pc:grpChg>
        <pc:picChg chg="del">
          <ac:chgData name="Talbott, Heather" userId="8ebef113-e037-4d89-a70e-4d4fa7ecfcdf" providerId="ADAL" clId="{EE4C309D-538D-4F5E-AC04-D9926A40F3A9}" dt="2023-09-13T03:57:32.208" v="696" actId="478"/>
          <ac:picMkLst>
            <pc:docMk/>
            <pc:sldMk cId="3384625691" sldId="325"/>
            <ac:picMk id="7" creationId="{033F15C3-56E9-426D-A2D4-E9A9F49CC056}"/>
          </ac:picMkLst>
        </pc:picChg>
        <pc:picChg chg="add mod">
          <ac:chgData name="Talbott, Heather" userId="8ebef113-e037-4d89-a70e-4d4fa7ecfcdf" providerId="ADAL" clId="{EE4C309D-538D-4F5E-AC04-D9926A40F3A9}" dt="2023-09-13T04:01:08.473" v="733" actId="164"/>
          <ac:picMkLst>
            <pc:docMk/>
            <pc:sldMk cId="3384625691" sldId="325"/>
            <ac:picMk id="8" creationId="{1D7661A0-8385-6E57-7C42-462F1567A4B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5A79297-6B91-4457-9252-1CFD647B3D6A}" type="datetimeFigureOut">
              <a:rPr lang="en-US"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1212192194"/>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086100" y="0"/>
            <a:ext cx="6048375" cy="61150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0" y="1590674"/>
            <a:ext cx="2949178" cy="45243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A79297-6B91-4457-9252-1CFD647B3D6A}" type="datetimeFigureOut">
              <a:rPr lang="en-US"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1394374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DD4645-B336-4046-AC89-45321D34D71C}" type="datetimeFigureOut">
              <a:rPr lang="en-US"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1135028546"/>
      </p:ext>
    </p:extLst>
  </p:cSld>
  <p:clrMapOvr>
    <a:masterClrMapping/>
  </p:clrMapOvr>
  <p:extLst>
    <p:ext uri="{DCECCB84-F9BA-43D5-87BE-67443E8EF086}">
      <p15:sldGuideLst xmlns:p15="http://schemas.microsoft.com/office/powerpoint/2012/main">
        <p15:guide id="5" orient="horz" pos="2160">
          <p15:clr>
            <a:srgbClr val="FBAE40"/>
          </p15:clr>
        </p15:guide>
        <p15:guide id="6"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D4645-B336-4046-AC89-45321D34D71C}" type="datetimeFigureOut">
              <a:rPr lang="en-US"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3017820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DD4645-B336-4046-AC89-45321D34D71C}" type="datetimeFigureOut">
              <a:rPr lang="en-US"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3352750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 y="933451"/>
            <a:ext cx="4514851"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49" y="933451"/>
            <a:ext cx="4505325"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DD4645-B336-4046-AC89-45321D34D71C}" type="datetimeFigureOut">
              <a:rPr lang="en-US"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3701284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 y="933451"/>
            <a:ext cx="3015050"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70872" y="933451"/>
            <a:ext cx="3008689"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DD4645-B336-4046-AC89-45321D34D71C}" type="datetimeFigureOut">
              <a:rPr lang="en-US"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31117-2F87-4589-838B-D2E912B59C62}" type="slidenum">
              <a:rPr lang="en-US" smtClean="0"/>
              <a:t>‹#›</a:t>
            </a:fld>
            <a:endParaRPr lang="en-US"/>
          </a:p>
        </p:txBody>
      </p:sp>
      <p:sp>
        <p:nvSpPr>
          <p:cNvPr id="8" name="Content Placeholder 3">
            <a:extLst>
              <a:ext uri="{FF2B5EF4-FFF2-40B4-BE49-F238E27FC236}">
                <a16:creationId xmlns:a16="http://schemas.microsoft.com/office/drawing/2014/main" id="{AB1D82F4-118E-8155-546C-B0A55F7DD4A8}"/>
              </a:ext>
            </a:extLst>
          </p:cNvPr>
          <p:cNvSpPr>
            <a:spLocks noGrp="1"/>
          </p:cNvSpPr>
          <p:nvPr>
            <p:ph sz="half" idx="13"/>
          </p:nvPr>
        </p:nvSpPr>
        <p:spPr>
          <a:xfrm>
            <a:off x="6135384" y="933451"/>
            <a:ext cx="3008689"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915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Thir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 y="933451"/>
            <a:ext cx="3015050"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DD4645-B336-4046-AC89-45321D34D71C}" type="datetimeFigureOut">
              <a:rPr lang="en-US"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31117-2F87-4589-838B-D2E912B59C62}" type="slidenum">
              <a:rPr lang="en-US" smtClean="0"/>
              <a:t>‹#›</a:t>
            </a:fld>
            <a:endParaRPr lang="en-US"/>
          </a:p>
        </p:txBody>
      </p:sp>
      <p:sp>
        <p:nvSpPr>
          <p:cNvPr id="8" name="Content Placeholder 3">
            <a:extLst>
              <a:ext uri="{FF2B5EF4-FFF2-40B4-BE49-F238E27FC236}">
                <a16:creationId xmlns:a16="http://schemas.microsoft.com/office/drawing/2014/main" id="{AB1D82F4-118E-8155-546C-B0A55F7DD4A8}"/>
              </a:ext>
            </a:extLst>
          </p:cNvPr>
          <p:cNvSpPr>
            <a:spLocks noGrp="1"/>
          </p:cNvSpPr>
          <p:nvPr>
            <p:ph sz="half" idx="13"/>
          </p:nvPr>
        </p:nvSpPr>
        <p:spPr>
          <a:xfrm>
            <a:off x="3015050" y="933451"/>
            <a:ext cx="6129024"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498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38214"/>
            <a:ext cx="449818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2153" y="1762126"/>
            <a:ext cx="4520335" cy="442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938214"/>
            <a:ext cx="45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762126"/>
            <a:ext cx="4505325" cy="442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DD4645-B336-4046-AC89-45321D34D71C}" type="datetimeFigureOut">
              <a:rPr lang="en-US" smtClean="0"/>
              <a:t>2023-09-12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31117-2F87-4589-838B-D2E912B59C62}" type="slidenum">
              <a:rPr lang="en-US" smtClean="0"/>
              <a:t>‹#›</a:t>
            </a:fld>
            <a:endParaRPr lang="en-US"/>
          </a:p>
        </p:txBody>
      </p:sp>
      <p:sp>
        <p:nvSpPr>
          <p:cNvPr id="10" name="Title 1">
            <a:extLst>
              <a:ext uri="{FF2B5EF4-FFF2-40B4-BE49-F238E27FC236}">
                <a16:creationId xmlns:a16="http://schemas.microsoft.com/office/drawing/2014/main" id="{2EE714BE-D0DC-CCFE-9649-0D407F26F11D}"/>
              </a:ext>
            </a:extLst>
          </p:cNvPr>
          <p:cNvSpPr>
            <a:spLocks noGrp="1"/>
          </p:cNvSpPr>
          <p:nvPr>
            <p:ph type="title"/>
          </p:nvPr>
        </p:nvSpPr>
        <p:spPr>
          <a:xfrm>
            <a:off x="0" y="1"/>
            <a:ext cx="9144000" cy="933450"/>
          </a:xfrm>
        </p:spPr>
        <p:txBody>
          <a:bodyPr/>
          <a:lstStyle/>
          <a:p>
            <a:r>
              <a:rPr lang="en-US"/>
              <a:t>Click to edit Master title style</a:t>
            </a:r>
            <a:endParaRPr lang="en-US" dirty="0"/>
          </a:p>
        </p:txBody>
      </p:sp>
    </p:spTree>
    <p:extLst>
      <p:ext uri="{BB962C8B-B14F-4D97-AF65-F5344CB8AC3E}">
        <p14:creationId xmlns:p14="http://schemas.microsoft.com/office/powerpoint/2010/main" val="662861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DD4645-B336-4046-AC89-45321D34D71C}" type="datetimeFigureOut">
              <a:rPr lang="en-US" smtClean="0"/>
              <a:t>2023-09-12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2217922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DD4645-B336-4046-AC89-45321D34D71C}" type="datetimeFigureOut">
              <a:rPr lang="en-US" smtClean="0"/>
              <a:t>2023-09-12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2178859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79297-6B91-4457-9252-1CFD647B3D6A}" type="datetimeFigureOut">
              <a:rPr lang="en-US"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1531797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086100" y="0"/>
            <a:ext cx="6048375" cy="61150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0" y="1590674"/>
            <a:ext cx="2949178" cy="45243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DD4645-B336-4046-AC89-45321D34D71C}" type="datetimeFigureOut">
              <a:rPr lang="en-US"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172158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A79297-6B91-4457-9252-1CFD647B3D6A}" type="datetimeFigureOut">
              <a:rPr lang="en-US" smtClean="0"/>
              <a:t>2023-09-12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419120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 y="933451"/>
            <a:ext cx="4514851"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49" y="933451"/>
            <a:ext cx="4505325"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A79297-6B91-4457-9252-1CFD647B3D6A}" type="datetimeFigureOut">
              <a:rPr lang="en-US"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4128510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 y="933451"/>
            <a:ext cx="3015050"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70872" y="933451"/>
            <a:ext cx="3008689"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A79297-6B91-4457-9252-1CFD647B3D6A}" type="datetimeFigureOut">
              <a:rPr lang="en-US"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48EB6-ED19-42EE-8D12-9480A03C6EC3}" type="slidenum">
              <a:rPr lang="en-US" smtClean="0"/>
              <a:t>‹#›</a:t>
            </a:fld>
            <a:endParaRPr lang="en-US"/>
          </a:p>
        </p:txBody>
      </p:sp>
      <p:sp>
        <p:nvSpPr>
          <p:cNvPr id="8" name="Content Placeholder 3">
            <a:extLst>
              <a:ext uri="{FF2B5EF4-FFF2-40B4-BE49-F238E27FC236}">
                <a16:creationId xmlns:a16="http://schemas.microsoft.com/office/drawing/2014/main" id="{AB1D82F4-118E-8155-546C-B0A55F7DD4A8}"/>
              </a:ext>
            </a:extLst>
          </p:cNvPr>
          <p:cNvSpPr>
            <a:spLocks noGrp="1"/>
          </p:cNvSpPr>
          <p:nvPr>
            <p:ph sz="half" idx="13"/>
          </p:nvPr>
        </p:nvSpPr>
        <p:spPr>
          <a:xfrm>
            <a:off x="6135384" y="933451"/>
            <a:ext cx="3008689"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211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Thir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 y="933451"/>
            <a:ext cx="3015050"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A79297-6B91-4457-9252-1CFD647B3D6A}" type="datetimeFigureOut">
              <a:rPr lang="en-US" smtClean="0"/>
              <a:t>2023-09-12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48EB6-ED19-42EE-8D12-9480A03C6EC3}" type="slidenum">
              <a:rPr lang="en-US" smtClean="0"/>
              <a:t>‹#›</a:t>
            </a:fld>
            <a:endParaRPr lang="en-US"/>
          </a:p>
        </p:txBody>
      </p:sp>
      <p:sp>
        <p:nvSpPr>
          <p:cNvPr id="8" name="Content Placeholder 3">
            <a:extLst>
              <a:ext uri="{FF2B5EF4-FFF2-40B4-BE49-F238E27FC236}">
                <a16:creationId xmlns:a16="http://schemas.microsoft.com/office/drawing/2014/main" id="{AB1D82F4-118E-8155-546C-B0A55F7DD4A8}"/>
              </a:ext>
            </a:extLst>
          </p:cNvPr>
          <p:cNvSpPr>
            <a:spLocks noGrp="1"/>
          </p:cNvSpPr>
          <p:nvPr>
            <p:ph sz="half" idx="13"/>
          </p:nvPr>
        </p:nvSpPr>
        <p:spPr>
          <a:xfrm>
            <a:off x="3015050" y="933451"/>
            <a:ext cx="6129024"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167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38214"/>
            <a:ext cx="449818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2153" y="1762126"/>
            <a:ext cx="4520335" cy="442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938214"/>
            <a:ext cx="45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762126"/>
            <a:ext cx="4505325" cy="442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A79297-6B91-4457-9252-1CFD647B3D6A}" type="datetimeFigureOut">
              <a:rPr lang="en-US" smtClean="0"/>
              <a:t>2023-09-12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B48EB6-ED19-42EE-8D12-9480A03C6EC3}" type="slidenum">
              <a:rPr lang="en-US" smtClean="0"/>
              <a:t>‹#›</a:t>
            </a:fld>
            <a:endParaRPr lang="en-US"/>
          </a:p>
        </p:txBody>
      </p:sp>
      <p:sp>
        <p:nvSpPr>
          <p:cNvPr id="10" name="Title 1">
            <a:extLst>
              <a:ext uri="{FF2B5EF4-FFF2-40B4-BE49-F238E27FC236}">
                <a16:creationId xmlns:a16="http://schemas.microsoft.com/office/drawing/2014/main" id="{2EE714BE-D0DC-CCFE-9649-0D407F26F11D}"/>
              </a:ext>
            </a:extLst>
          </p:cNvPr>
          <p:cNvSpPr>
            <a:spLocks noGrp="1"/>
          </p:cNvSpPr>
          <p:nvPr>
            <p:ph type="title"/>
          </p:nvPr>
        </p:nvSpPr>
        <p:spPr>
          <a:xfrm>
            <a:off x="0" y="1"/>
            <a:ext cx="9144000" cy="933450"/>
          </a:xfrm>
        </p:spPr>
        <p:txBody>
          <a:bodyPr/>
          <a:lstStyle/>
          <a:p>
            <a:r>
              <a:rPr lang="en-US"/>
              <a:t>Click to edit Master title style</a:t>
            </a:r>
            <a:endParaRPr lang="en-US" dirty="0"/>
          </a:p>
        </p:txBody>
      </p:sp>
    </p:spTree>
    <p:extLst>
      <p:ext uri="{BB962C8B-B14F-4D97-AF65-F5344CB8AC3E}">
        <p14:creationId xmlns:p14="http://schemas.microsoft.com/office/powerpoint/2010/main" val="138386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A79297-6B91-4457-9252-1CFD647B3D6A}" type="datetimeFigureOut">
              <a:rPr lang="en-US" smtClean="0"/>
              <a:t>2023-09-12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3689218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A79297-6B91-4457-9252-1CFD647B3D6A}" type="datetimeFigureOut">
              <a:rPr lang="en-US" smtClean="0"/>
              <a:t>2023-09-12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1692831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9334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933450"/>
            <a:ext cx="9144000" cy="53149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43300" y="6346827"/>
            <a:ext cx="2057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D5A79297-6B91-4457-9252-1CFD647B3D6A}" type="datetimeFigureOut">
              <a:rPr lang="en-US" smtClean="0"/>
              <a:t>2023-09-12</a:t>
            </a:fld>
            <a:endParaRPr lang="en-US"/>
          </a:p>
        </p:txBody>
      </p:sp>
      <p:sp>
        <p:nvSpPr>
          <p:cNvPr id="5" name="Footer Placeholder 4"/>
          <p:cNvSpPr>
            <a:spLocks noGrp="1"/>
          </p:cNvSpPr>
          <p:nvPr>
            <p:ph type="ftr" sz="quarter" idx="3"/>
          </p:nvPr>
        </p:nvSpPr>
        <p:spPr>
          <a:xfrm>
            <a:off x="0" y="6353176"/>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7075" y="635317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48EB6-ED19-42EE-8D12-9480A03C6EC3}" type="slidenum">
              <a:rPr lang="en-US" smtClean="0"/>
              <a:t>‹#›</a:t>
            </a:fld>
            <a:endParaRPr lang="en-US"/>
          </a:p>
        </p:txBody>
      </p:sp>
    </p:spTree>
    <p:extLst>
      <p:ext uri="{BB962C8B-B14F-4D97-AF65-F5344CB8AC3E}">
        <p14:creationId xmlns:p14="http://schemas.microsoft.com/office/powerpoint/2010/main" val="42004542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9334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933450"/>
            <a:ext cx="9144000" cy="53149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43300" y="6346827"/>
            <a:ext cx="2057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1DD4645-B336-4046-AC89-45321D34D71C}" type="datetimeFigureOut">
              <a:rPr lang="en-US" smtClean="0"/>
              <a:t>2023-09-12</a:t>
            </a:fld>
            <a:endParaRPr lang="en-US"/>
          </a:p>
        </p:txBody>
      </p:sp>
      <p:sp>
        <p:nvSpPr>
          <p:cNvPr id="5" name="Footer Placeholder 4"/>
          <p:cNvSpPr>
            <a:spLocks noGrp="1"/>
          </p:cNvSpPr>
          <p:nvPr>
            <p:ph type="ftr" sz="quarter" idx="3"/>
          </p:nvPr>
        </p:nvSpPr>
        <p:spPr>
          <a:xfrm>
            <a:off x="0" y="6353176"/>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7075" y="635317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31117-2F87-4589-838B-D2E912B59C62}" type="slidenum">
              <a:rPr lang="en-US" smtClean="0"/>
              <a:t>‹#›</a:t>
            </a:fld>
            <a:endParaRPr lang="en-US"/>
          </a:p>
        </p:txBody>
      </p:sp>
    </p:spTree>
    <p:extLst>
      <p:ext uri="{BB962C8B-B14F-4D97-AF65-F5344CB8AC3E}">
        <p14:creationId xmlns:p14="http://schemas.microsoft.com/office/powerpoint/2010/main" val="174150689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anatomystandard.com/Cranium/Neurocranium/Ethmoid.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natomystandard.com/Cranium/Neurocranium/Sphenoid.html"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4000" r="-14000"/>
          </a:stretch>
        </a:blipFill>
        <a:effectLst/>
      </p:bgPr>
    </p:bg>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81505936-BC2A-4FE2-A72D-BF3A14496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595" y="281104"/>
            <a:ext cx="47847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AF29E9-8F89-ED34-9EE3-C4A4FFFF3729}"/>
              </a:ext>
            </a:extLst>
          </p:cNvPr>
          <p:cNvSpPr>
            <a:spLocks noGrp="1"/>
          </p:cNvSpPr>
          <p:nvPr>
            <p:ph type="ctrTitle"/>
          </p:nvPr>
        </p:nvSpPr>
        <p:spPr/>
        <p:txBody>
          <a:bodyPr/>
          <a:lstStyle/>
          <a:p>
            <a:pPr algn="l"/>
            <a:r>
              <a:rPr lang="en-US" sz="4400" dirty="0">
                <a:latin typeface="Agency FB" panose="020B0503020202020204" pitchFamily="34" charset="0"/>
              </a:rPr>
              <a:t>Chapter 7: Axial Skeleton</a:t>
            </a:r>
            <a:endParaRPr lang="en-US" dirty="0"/>
          </a:p>
        </p:txBody>
      </p:sp>
      <p:sp>
        <p:nvSpPr>
          <p:cNvPr id="3" name="Subtitle 2">
            <a:extLst>
              <a:ext uri="{FF2B5EF4-FFF2-40B4-BE49-F238E27FC236}">
                <a16:creationId xmlns:a16="http://schemas.microsoft.com/office/drawing/2014/main" id="{69B3CB3D-63FD-DBF8-5639-FFA2E66D7252}"/>
              </a:ext>
            </a:extLst>
          </p:cNvPr>
          <p:cNvSpPr>
            <a:spLocks noGrp="1"/>
          </p:cNvSpPr>
          <p:nvPr>
            <p:ph type="subTitle" idx="1"/>
          </p:nvPr>
        </p:nvSpPr>
        <p:spPr/>
        <p:txBody>
          <a:bodyPr/>
          <a:lstStyle/>
          <a:p>
            <a:pPr algn="l"/>
            <a:r>
              <a:rPr lang="en-US" dirty="0"/>
              <a:t>Dr. Talbott</a:t>
            </a:r>
          </a:p>
          <a:p>
            <a:pPr algn="l"/>
            <a:r>
              <a:rPr lang="en-US" dirty="0"/>
              <a:t>Laramie County Community College</a:t>
            </a:r>
          </a:p>
        </p:txBody>
      </p:sp>
    </p:spTree>
    <p:extLst>
      <p:ext uri="{BB962C8B-B14F-4D97-AF65-F5344CB8AC3E}">
        <p14:creationId xmlns:p14="http://schemas.microsoft.com/office/powerpoint/2010/main" val="2806378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665A6B6-E898-4819-908D-0D8C2192F739}"/>
              </a:ext>
            </a:extLst>
          </p:cNvPr>
          <p:cNvSpPr txBox="1"/>
          <p:nvPr/>
        </p:nvSpPr>
        <p:spPr>
          <a:xfrm>
            <a:off x="142594" y="688582"/>
            <a:ext cx="8271381" cy="1323439"/>
          </a:xfrm>
          <a:prstGeom prst="rect">
            <a:avLst/>
          </a:prstGeom>
          <a:noFill/>
        </p:spPr>
        <p:txBody>
          <a:bodyPr wrap="square" rtlCol="0">
            <a:spAutoFit/>
          </a:bodyPr>
          <a:lstStyle/>
          <a:p>
            <a:r>
              <a:rPr lang="en-US" sz="2000" b="1" dirty="0">
                <a:solidFill>
                  <a:schemeClr val="accent2">
                    <a:lumMod val="75000"/>
                  </a:schemeClr>
                </a:solidFill>
                <a:latin typeface="+mj-lt"/>
              </a:rPr>
              <a:t>[1] cribriform plate</a:t>
            </a:r>
            <a:r>
              <a:rPr lang="en-US" sz="2000" dirty="0">
                <a:solidFill>
                  <a:schemeClr val="accent2">
                    <a:lumMod val="75000"/>
                  </a:schemeClr>
                </a:solidFill>
                <a:latin typeface="+mj-lt"/>
              </a:rPr>
              <a:t>: </a:t>
            </a:r>
            <a:r>
              <a:rPr lang="en-US" sz="2000" dirty="0">
                <a:latin typeface="+mj-lt"/>
              </a:rPr>
              <a:t>lies in the anterior floor of the cranium and forms the </a:t>
            </a:r>
            <a:r>
              <a:rPr lang="en-US" sz="2000" u="sng" dirty="0">
                <a:latin typeface="+mj-lt"/>
              </a:rPr>
              <a:t>roof</a:t>
            </a:r>
            <a:r>
              <a:rPr lang="en-US" sz="2000" dirty="0">
                <a:latin typeface="+mj-lt"/>
              </a:rPr>
              <a:t> of the </a:t>
            </a:r>
            <a:r>
              <a:rPr lang="en-US" sz="2000" u="sng" dirty="0">
                <a:latin typeface="+mj-lt"/>
              </a:rPr>
              <a:t>nasal cavity</a:t>
            </a:r>
            <a:br>
              <a:rPr lang="en-US" sz="2000" dirty="0">
                <a:latin typeface="+mj-lt"/>
              </a:rPr>
            </a:br>
            <a:r>
              <a:rPr lang="en-US" sz="2000" dirty="0">
                <a:latin typeface="+mj-lt"/>
                <a:sym typeface="Wingdings" panose="05000000000000000000" pitchFamily="2" charset="2"/>
              </a:rPr>
              <a:t> </a:t>
            </a:r>
            <a:r>
              <a:rPr lang="en-US" sz="2000" dirty="0">
                <a:latin typeface="+mj-lt"/>
              </a:rPr>
              <a:t>contains the </a:t>
            </a:r>
            <a:r>
              <a:rPr lang="en-US" sz="2000" dirty="0">
                <a:solidFill>
                  <a:schemeClr val="accent2">
                    <a:lumMod val="75000"/>
                  </a:schemeClr>
                </a:solidFill>
                <a:latin typeface="+mj-lt"/>
              </a:rPr>
              <a:t>olfactory foramina </a:t>
            </a:r>
            <a:r>
              <a:rPr lang="en-US" sz="2000" dirty="0">
                <a:latin typeface="+mj-lt"/>
              </a:rPr>
              <a:t>through which the olfactory nerves pass </a:t>
            </a:r>
          </a:p>
        </p:txBody>
      </p:sp>
      <p:pic>
        <p:nvPicPr>
          <p:cNvPr id="11" name="Picture 10">
            <a:extLst>
              <a:ext uri="{FF2B5EF4-FFF2-40B4-BE49-F238E27FC236}">
                <a16:creationId xmlns:a16="http://schemas.microsoft.com/office/drawing/2014/main" id="{E27F234F-0927-40BC-BFFB-5030E20F8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072" y="3630976"/>
            <a:ext cx="3256925" cy="3052416"/>
          </a:xfrm>
          <a:prstGeom prst="rect">
            <a:avLst/>
          </a:prstGeom>
        </p:spPr>
      </p:pic>
      <p:pic>
        <p:nvPicPr>
          <p:cNvPr id="12" name="Picture 11">
            <a:extLst>
              <a:ext uri="{FF2B5EF4-FFF2-40B4-BE49-F238E27FC236}">
                <a16:creationId xmlns:a16="http://schemas.microsoft.com/office/drawing/2014/main" id="{E96EF003-461B-4DD0-9015-D359CD404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82" y="3772581"/>
            <a:ext cx="3808899" cy="3037399"/>
          </a:xfrm>
          <a:prstGeom prst="rect">
            <a:avLst/>
          </a:prstGeom>
        </p:spPr>
      </p:pic>
      <p:sp>
        <p:nvSpPr>
          <p:cNvPr id="13" name="TextBox 12">
            <a:extLst>
              <a:ext uri="{FF2B5EF4-FFF2-40B4-BE49-F238E27FC236}">
                <a16:creationId xmlns:a16="http://schemas.microsoft.com/office/drawing/2014/main" id="{EEA39CAB-4C57-42BC-8CFF-AEE56AC70FD0}"/>
              </a:ext>
            </a:extLst>
          </p:cNvPr>
          <p:cNvSpPr txBox="1"/>
          <p:nvPr/>
        </p:nvSpPr>
        <p:spPr>
          <a:xfrm>
            <a:off x="142594" y="2289593"/>
            <a:ext cx="8271381" cy="1015663"/>
          </a:xfrm>
          <a:prstGeom prst="rect">
            <a:avLst/>
          </a:prstGeom>
          <a:noFill/>
        </p:spPr>
        <p:txBody>
          <a:bodyPr wrap="square" rtlCol="0">
            <a:spAutoFit/>
          </a:bodyPr>
          <a:lstStyle/>
          <a:p>
            <a:r>
              <a:rPr lang="en-US" sz="2000" b="1" dirty="0">
                <a:solidFill>
                  <a:schemeClr val="accent2"/>
                </a:solidFill>
                <a:latin typeface="+mj-lt"/>
              </a:rPr>
              <a:t>[2] crista galli</a:t>
            </a:r>
            <a:r>
              <a:rPr lang="en-US" sz="2000" dirty="0">
                <a:solidFill>
                  <a:schemeClr val="accent2"/>
                </a:solidFill>
                <a:latin typeface="+mj-lt"/>
              </a:rPr>
              <a:t>: </a:t>
            </a:r>
            <a:r>
              <a:rPr lang="en-US" sz="2000" dirty="0">
                <a:latin typeface="+mj-lt"/>
              </a:rPr>
              <a:t>projects superiorly from the cribriform plate and serves as a point of </a:t>
            </a:r>
            <a:r>
              <a:rPr lang="en-US" sz="2000" u="sng" dirty="0">
                <a:latin typeface="+mj-lt"/>
              </a:rPr>
              <a:t>attachment</a:t>
            </a:r>
            <a:r>
              <a:rPr lang="en-US" sz="2000" dirty="0">
                <a:latin typeface="+mj-lt"/>
              </a:rPr>
              <a:t> for the </a:t>
            </a:r>
            <a:br>
              <a:rPr lang="en-US" sz="2000" dirty="0">
                <a:latin typeface="+mj-lt"/>
              </a:rPr>
            </a:br>
            <a:r>
              <a:rPr lang="en-US" sz="2000" u="sng" dirty="0">
                <a:solidFill>
                  <a:schemeClr val="accent2"/>
                </a:solidFill>
                <a:latin typeface="+mj-lt"/>
              </a:rPr>
              <a:t>falx cerebri</a:t>
            </a:r>
            <a:r>
              <a:rPr lang="en-US" sz="2000" dirty="0">
                <a:solidFill>
                  <a:schemeClr val="accent2"/>
                </a:solidFill>
                <a:latin typeface="+mj-lt"/>
              </a:rPr>
              <a:t>: </a:t>
            </a:r>
            <a:r>
              <a:rPr lang="en-US" sz="2000" dirty="0">
                <a:latin typeface="+mj-lt"/>
              </a:rPr>
              <a:t>membrane that separates brain hemispheres</a:t>
            </a:r>
          </a:p>
        </p:txBody>
      </p:sp>
      <p:sp>
        <p:nvSpPr>
          <p:cNvPr id="18" name="Rectangle 17">
            <a:extLst>
              <a:ext uri="{FF2B5EF4-FFF2-40B4-BE49-F238E27FC236}">
                <a16:creationId xmlns:a16="http://schemas.microsoft.com/office/drawing/2014/main" id="{C7C57AED-D8F0-47BE-9EEF-90A73689A979}"/>
              </a:ext>
            </a:extLst>
          </p:cNvPr>
          <p:cNvSpPr/>
          <p:nvPr/>
        </p:nvSpPr>
        <p:spPr>
          <a:xfrm>
            <a:off x="3486852" y="5055300"/>
            <a:ext cx="1161348" cy="218380"/>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sp>
        <p:nvSpPr>
          <p:cNvPr id="19" name="Rectangle 18">
            <a:extLst>
              <a:ext uri="{FF2B5EF4-FFF2-40B4-BE49-F238E27FC236}">
                <a16:creationId xmlns:a16="http://schemas.microsoft.com/office/drawing/2014/main" id="{C98C0512-5442-4073-AF62-EA42D9F34230}"/>
              </a:ext>
            </a:extLst>
          </p:cNvPr>
          <p:cNvSpPr/>
          <p:nvPr/>
        </p:nvSpPr>
        <p:spPr>
          <a:xfrm>
            <a:off x="3496279" y="5510396"/>
            <a:ext cx="818867" cy="212349"/>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sp>
        <p:nvSpPr>
          <p:cNvPr id="20" name="Rectangle 19">
            <a:extLst>
              <a:ext uri="{FF2B5EF4-FFF2-40B4-BE49-F238E27FC236}">
                <a16:creationId xmlns:a16="http://schemas.microsoft.com/office/drawing/2014/main" id="{A3928504-7414-4E8A-A9A8-D1F9BF7FBEC5}"/>
              </a:ext>
            </a:extLst>
          </p:cNvPr>
          <p:cNvSpPr/>
          <p:nvPr/>
        </p:nvSpPr>
        <p:spPr>
          <a:xfrm>
            <a:off x="6879128" y="3857665"/>
            <a:ext cx="706235" cy="24608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26" name="TextBox 25">
            <a:extLst>
              <a:ext uri="{FF2B5EF4-FFF2-40B4-BE49-F238E27FC236}">
                <a16:creationId xmlns:a16="http://schemas.microsoft.com/office/drawing/2014/main" id="{D73CBAA8-53F0-4181-94FD-68EC4EB9889E}"/>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Ethmoid</a:t>
            </a:r>
          </a:p>
        </p:txBody>
      </p:sp>
    </p:spTree>
    <p:extLst>
      <p:ext uri="{BB962C8B-B14F-4D97-AF65-F5344CB8AC3E}">
        <p14:creationId xmlns:p14="http://schemas.microsoft.com/office/powerpoint/2010/main" val="1917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8"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27F234F-0927-40BC-BFFB-5030E20F8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072" y="3630976"/>
            <a:ext cx="3256925" cy="3052416"/>
          </a:xfrm>
          <a:prstGeom prst="rect">
            <a:avLst/>
          </a:prstGeom>
        </p:spPr>
      </p:pic>
      <p:pic>
        <p:nvPicPr>
          <p:cNvPr id="12" name="Picture 11">
            <a:extLst>
              <a:ext uri="{FF2B5EF4-FFF2-40B4-BE49-F238E27FC236}">
                <a16:creationId xmlns:a16="http://schemas.microsoft.com/office/drawing/2014/main" id="{E96EF003-461B-4DD0-9015-D359CD404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82" y="3772581"/>
            <a:ext cx="3808899" cy="3037399"/>
          </a:xfrm>
          <a:prstGeom prst="rect">
            <a:avLst/>
          </a:prstGeom>
        </p:spPr>
      </p:pic>
      <p:sp>
        <p:nvSpPr>
          <p:cNvPr id="14" name="TextBox 13">
            <a:extLst>
              <a:ext uri="{FF2B5EF4-FFF2-40B4-BE49-F238E27FC236}">
                <a16:creationId xmlns:a16="http://schemas.microsoft.com/office/drawing/2014/main" id="{A3745305-56CB-46E2-8219-7390C58D3862}"/>
              </a:ext>
            </a:extLst>
          </p:cNvPr>
          <p:cNvSpPr txBox="1"/>
          <p:nvPr/>
        </p:nvSpPr>
        <p:spPr>
          <a:xfrm>
            <a:off x="-20449" y="741385"/>
            <a:ext cx="9000000" cy="707886"/>
          </a:xfrm>
          <a:prstGeom prst="rect">
            <a:avLst/>
          </a:prstGeom>
          <a:noFill/>
        </p:spPr>
        <p:txBody>
          <a:bodyPr wrap="square" rtlCol="0">
            <a:spAutoFit/>
          </a:bodyPr>
          <a:lstStyle/>
          <a:p>
            <a:r>
              <a:rPr lang="en-US" sz="2000" b="1" dirty="0">
                <a:solidFill>
                  <a:schemeClr val="accent2">
                    <a:lumMod val="60000"/>
                    <a:lumOff val="40000"/>
                  </a:schemeClr>
                </a:solidFill>
                <a:latin typeface="+mj-lt"/>
              </a:rPr>
              <a:t>[3]</a:t>
            </a:r>
            <a:r>
              <a:rPr lang="en-US" sz="2000" dirty="0">
                <a:solidFill>
                  <a:schemeClr val="accent2">
                    <a:lumMod val="60000"/>
                    <a:lumOff val="40000"/>
                  </a:schemeClr>
                </a:solidFill>
                <a:latin typeface="+mj-lt"/>
              </a:rPr>
              <a:t> </a:t>
            </a:r>
            <a:r>
              <a:rPr lang="en-US" sz="2000" b="1" dirty="0">
                <a:solidFill>
                  <a:schemeClr val="accent2">
                    <a:lumMod val="60000"/>
                    <a:lumOff val="40000"/>
                  </a:schemeClr>
                </a:solidFill>
                <a:latin typeface="+mj-lt"/>
              </a:rPr>
              <a:t>perpendicular plate</a:t>
            </a:r>
            <a:r>
              <a:rPr lang="en-US" sz="2000" dirty="0">
                <a:solidFill>
                  <a:schemeClr val="accent2">
                    <a:lumMod val="60000"/>
                    <a:lumOff val="40000"/>
                  </a:schemeClr>
                </a:solidFill>
                <a:latin typeface="+mj-lt"/>
              </a:rPr>
              <a:t>: </a:t>
            </a:r>
            <a:r>
              <a:rPr lang="en-US" sz="2000" dirty="0">
                <a:latin typeface="+mj-lt"/>
              </a:rPr>
              <a:t>projects inferiorly from the cribriform plate and forms the superior portion of the </a:t>
            </a:r>
            <a:r>
              <a:rPr lang="en-US" sz="2000" u="sng" dirty="0">
                <a:latin typeface="+mj-lt"/>
              </a:rPr>
              <a:t>nasal septum</a:t>
            </a:r>
          </a:p>
        </p:txBody>
      </p:sp>
      <p:sp>
        <p:nvSpPr>
          <p:cNvPr id="15" name="TextBox 14">
            <a:extLst>
              <a:ext uri="{FF2B5EF4-FFF2-40B4-BE49-F238E27FC236}">
                <a16:creationId xmlns:a16="http://schemas.microsoft.com/office/drawing/2014/main" id="{6C3CD265-6929-486F-A4B8-6BF00D651EF4}"/>
              </a:ext>
            </a:extLst>
          </p:cNvPr>
          <p:cNvSpPr txBox="1"/>
          <p:nvPr/>
        </p:nvSpPr>
        <p:spPr>
          <a:xfrm>
            <a:off x="-20449" y="1437574"/>
            <a:ext cx="9000000" cy="1631216"/>
          </a:xfrm>
          <a:prstGeom prst="rect">
            <a:avLst/>
          </a:prstGeom>
          <a:noFill/>
        </p:spPr>
        <p:txBody>
          <a:bodyPr wrap="square" rtlCol="0">
            <a:spAutoFit/>
          </a:bodyPr>
          <a:lstStyle/>
          <a:p>
            <a:r>
              <a:rPr lang="en-US" sz="2000" b="1" dirty="0">
                <a:solidFill>
                  <a:srgbClr val="FFC000"/>
                </a:solidFill>
                <a:latin typeface="+mj-lt"/>
              </a:rPr>
              <a:t>[4] lateral masses: </a:t>
            </a:r>
            <a:r>
              <a:rPr lang="en-US" sz="2000" dirty="0">
                <a:latin typeface="+mj-lt"/>
              </a:rPr>
              <a:t>contain air spaces called ethmoidal cells that form the </a:t>
            </a:r>
            <a:r>
              <a:rPr lang="en-US" sz="2000" dirty="0">
                <a:solidFill>
                  <a:srgbClr val="FFC000"/>
                </a:solidFill>
                <a:latin typeface="+mj-lt"/>
              </a:rPr>
              <a:t>ethmoidal sinus</a:t>
            </a:r>
            <a:endParaRPr lang="en-US" sz="2000" dirty="0">
              <a:solidFill>
                <a:srgbClr val="EF955A"/>
              </a:solidFill>
              <a:latin typeface="+mj-lt"/>
            </a:endParaRPr>
          </a:p>
          <a:p>
            <a:pPr marL="342900" indent="-342900">
              <a:buFont typeface="Arial" panose="020B0604020202020204" pitchFamily="34" charset="0"/>
              <a:buChar char="•"/>
            </a:pPr>
            <a:r>
              <a:rPr lang="en-US" sz="2000" dirty="0">
                <a:solidFill>
                  <a:srgbClr val="FFC000"/>
                </a:solidFill>
                <a:latin typeface="+mj-lt"/>
              </a:rPr>
              <a:t>superior nasal concha </a:t>
            </a:r>
            <a:r>
              <a:rPr lang="en-US" sz="2000" dirty="0">
                <a:latin typeface="+mj-lt"/>
              </a:rPr>
              <a:t>and </a:t>
            </a:r>
            <a:r>
              <a:rPr lang="en-US" sz="2000" dirty="0">
                <a:solidFill>
                  <a:srgbClr val="FFC000"/>
                </a:solidFill>
                <a:latin typeface="+mj-lt"/>
              </a:rPr>
              <a:t>middle nasal concha</a:t>
            </a:r>
            <a:r>
              <a:rPr lang="en-US" sz="2000" dirty="0">
                <a:latin typeface="+mj-lt"/>
              </a:rPr>
              <a:t>: increase vascular and mucus membrane </a:t>
            </a:r>
            <a:r>
              <a:rPr lang="en-US" sz="2000" u="sng" dirty="0">
                <a:latin typeface="+mj-lt"/>
              </a:rPr>
              <a:t>surface area </a:t>
            </a:r>
            <a:r>
              <a:rPr lang="en-US" sz="2000" dirty="0">
                <a:latin typeface="+mj-lt"/>
              </a:rPr>
              <a:t>in nasal cavity which warms and moistens inhaled air before it passes into the lungs</a:t>
            </a:r>
          </a:p>
        </p:txBody>
      </p:sp>
      <p:sp>
        <p:nvSpPr>
          <p:cNvPr id="21" name="Rectangle 20">
            <a:extLst>
              <a:ext uri="{FF2B5EF4-FFF2-40B4-BE49-F238E27FC236}">
                <a16:creationId xmlns:a16="http://schemas.microsoft.com/office/drawing/2014/main" id="{59B0F2BE-AB9D-44B0-92A2-FC27EB4652FF}"/>
              </a:ext>
            </a:extLst>
          </p:cNvPr>
          <p:cNvSpPr/>
          <p:nvPr/>
        </p:nvSpPr>
        <p:spPr>
          <a:xfrm>
            <a:off x="3496279" y="5986676"/>
            <a:ext cx="1348343" cy="267945"/>
          </a:xfrm>
          <a:prstGeom prst="rect">
            <a:avLst/>
          </a:prstGeom>
          <a:noFill/>
          <a:ln w="31750">
            <a:solidFill>
              <a:schemeClr val="accent2">
                <a:lumMod val="60000"/>
                <a:lumOff val="4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Rectangle 21">
            <a:extLst>
              <a:ext uri="{FF2B5EF4-FFF2-40B4-BE49-F238E27FC236}">
                <a16:creationId xmlns:a16="http://schemas.microsoft.com/office/drawing/2014/main" id="{9CF6EFE1-74F9-49B3-98EE-FF9246045FCC}"/>
              </a:ext>
            </a:extLst>
          </p:cNvPr>
          <p:cNvSpPr/>
          <p:nvPr/>
        </p:nvSpPr>
        <p:spPr>
          <a:xfrm>
            <a:off x="6893990" y="5901874"/>
            <a:ext cx="1179302" cy="246089"/>
          </a:xfrm>
          <a:prstGeom prst="rect">
            <a:avLst/>
          </a:prstGeom>
          <a:noFill/>
          <a:ln w="31750">
            <a:solidFill>
              <a:srgbClr val="EF95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a:extLst>
              <a:ext uri="{FF2B5EF4-FFF2-40B4-BE49-F238E27FC236}">
                <a16:creationId xmlns:a16="http://schemas.microsoft.com/office/drawing/2014/main" id="{06DE02B6-B929-4D12-872B-B05237EEC9F9}"/>
              </a:ext>
            </a:extLst>
          </p:cNvPr>
          <p:cNvSpPr/>
          <p:nvPr/>
        </p:nvSpPr>
        <p:spPr>
          <a:xfrm>
            <a:off x="3476266" y="4781048"/>
            <a:ext cx="982718" cy="218380"/>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 name="Rectangle 23">
            <a:extLst>
              <a:ext uri="{FF2B5EF4-FFF2-40B4-BE49-F238E27FC236}">
                <a16:creationId xmlns:a16="http://schemas.microsoft.com/office/drawing/2014/main" id="{067AF0FF-6B20-45AC-8D80-5532DE458937}"/>
              </a:ext>
            </a:extLst>
          </p:cNvPr>
          <p:cNvSpPr/>
          <p:nvPr/>
        </p:nvSpPr>
        <p:spPr>
          <a:xfrm>
            <a:off x="6892585" y="5116196"/>
            <a:ext cx="1224621" cy="724661"/>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TextBox 25">
            <a:extLst>
              <a:ext uri="{FF2B5EF4-FFF2-40B4-BE49-F238E27FC236}">
                <a16:creationId xmlns:a16="http://schemas.microsoft.com/office/drawing/2014/main" id="{D73CBAA8-53F0-4181-94FD-68EC4EB9889E}"/>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Ethmoid</a:t>
            </a:r>
          </a:p>
        </p:txBody>
      </p:sp>
    </p:spTree>
    <p:extLst>
      <p:ext uri="{BB962C8B-B14F-4D97-AF65-F5344CB8AC3E}">
        <p14:creationId xmlns:p14="http://schemas.microsoft.com/office/powerpoint/2010/main" val="409855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FDF9DD-E479-4FDD-8250-51587577CF35}"/>
              </a:ext>
            </a:extLst>
          </p:cNvPr>
          <p:cNvPicPr>
            <a:picLocks noChangeAspect="1"/>
          </p:cNvPicPr>
          <p:nvPr/>
        </p:nvPicPr>
        <p:blipFill>
          <a:blip r:embed="rId2"/>
          <a:stretch>
            <a:fillRect/>
          </a:stretch>
        </p:blipFill>
        <p:spPr>
          <a:xfrm>
            <a:off x="318461" y="2054377"/>
            <a:ext cx="4121654" cy="2749245"/>
          </a:xfrm>
          <a:prstGeom prst="rect">
            <a:avLst/>
          </a:prstGeom>
        </p:spPr>
      </p:pic>
      <p:pic>
        <p:nvPicPr>
          <p:cNvPr id="3" name="Picture 2">
            <a:extLst>
              <a:ext uri="{FF2B5EF4-FFF2-40B4-BE49-F238E27FC236}">
                <a16:creationId xmlns:a16="http://schemas.microsoft.com/office/drawing/2014/main" id="{243E9772-563D-46AB-A458-C47BAA7070E6}"/>
              </a:ext>
            </a:extLst>
          </p:cNvPr>
          <p:cNvPicPr>
            <a:picLocks noChangeAspect="1"/>
          </p:cNvPicPr>
          <p:nvPr/>
        </p:nvPicPr>
        <p:blipFill>
          <a:blip r:embed="rId3"/>
          <a:stretch>
            <a:fillRect/>
          </a:stretch>
        </p:blipFill>
        <p:spPr>
          <a:xfrm>
            <a:off x="4440115" y="1588781"/>
            <a:ext cx="3939888" cy="3515718"/>
          </a:xfrm>
          <a:prstGeom prst="rect">
            <a:avLst/>
          </a:prstGeom>
        </p:spPr>
      </p:pic>
      <p:sp>
        <p:nvSpPr>
          <p:cNvPr id="8" name="TextBox 7">
            <a:extLst>
              <a:ext uri="{FF2B5EF4-FFF2-40B4-BE49-F238E27FC236}">
                <a16:creationId xmlns:a16="http://schemas.microsoft.com/office/drawing/2014/main" id="{DE19C22D-C692-4022-B69C-20AE27F30896}"/>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Ethmoid</a:t>
            </a:r>
          </a:p>
        </p:txBody>
      </p:sp>
      <p:sp>
        <p:nvSpPr>
          <p:cNvPr id="9" name="TextBox 8">
            <a:extLst>
              <a:ext uri="{FF2B5EF4-FFF2-40B4-BE49-F238E27FC236}">
                <a16:creationId xmlns:a16="http://schemas.microsoft.com/office/drawing/2014/main" id="{DF87C808-62BC-43CD-B5EC-A54BBBEE9F82}"/>
              </a:ext>
            </a:extLst>
          </p:cNvPr>
          <p:cNvSpPr txBox="1"/>
          <p:nvPr/>
        </p:nvSpPr>
        <p:spPr>
          <a:xfrm>
            <a:off x="1345107" y="1157729"/>
            <a:ext cx="1412361" cy="707886"/>
          </a:xfrm>
          <a:prstGeom prst="rect">
            <a:avLst/>
          </a:prstGeom>
          <a:noFill/>
        </p:spPr>
        <p:txBody>
          <a:bodyPr wrap="square" rtlCol="0">
            <a:spAutoFit/>
          </a:bodyPr>
          <a:lstStyle/>
          <a:p>
            <a:r>
              <a:rPr lang="en-US" sz="2000" b="1" u="sng" dirty="0">
                <a:latin typeface="+mj-lt"/>
              </a:rPr>
              <a:t>sagittal view:</a:t>
            </a:r>
          </a:p>
        </p:txBody>
      </p:sp>
      <p:sp>
        <p:nvSpPr>
          <p:cNvPr id="10" name="TextBox 9">
            <a:extLst>
              <a:ext uri="{FF2B5EF4-FFF2-40B4-BE49-F238E27FC236}">
                <a16:creationId xmlns:a16="http://schemas.microsoft.com/office/drawing/2014/main" id="{3380C9A2-7F94-4F45-B9AD-3B10DAEF9935}"/>
              </a:ext>
            </a:extLst>
          </p:cNvPr>
          <p:cNvSpPr txBox="1"/>
          <p:nvPr/>
        </p:nvSpPr>
        <p:spPr>
          <a:xfrm>
            <a:off x="6040952" y="1153335"/>
            <a:ext cx="1412361" cy="707886"/>
          </a:xfrm>
          <a:prstGeom prst="rect">
            <a:avLst/>
          </a:prstGeom>
          <a:noFill/>
        </p:spPr>
        <p:txBody>
          <a:bodyPr wrap="square" rtlCol="0">
            <a:spAutoFit/>
          </a:bodyPr>
          <a:lstStyle/>
          <a:p>
            <a:r>
              <a:rPr lang="en-US" sz="2000" b="1" u="sng" dirty="0">
                <a:latin typeface="+mj-lt"/>
              </a:rPr>
              <a:t>frontal view:</a:t>
            </a:r>
          </a:p>
        </p:txBody>
      </p:sp>
      <p:sp>
        <p:nvSpPr>
          <p:cNvPr id="12" name="TextBox 11">
            <a:extLst>
              <a:ext uri="{FF2B5EF4-FFF2-40B4-BE49-F238E27FC236}">
                <a16:creationId xmlns:a16="http://schemas.microsoft.com/office/drawing/2014/main" id="{1B892EFB-B97E-4C74-9011-5255AF4BDEBB}"/>
              </a:ext>
            </a:extLst>
          </p:cNvPr>
          <p:cNvSpPr txBox="1"/>
          <p:nvPr/>
        </p:nvSpPr>
        <p:spPr>
          <a:xfrm>
            <a:off x="54194" y="6287225"/>
            <a:ext cx="5986758" cy="738664"/>
          </a:xfrm>
          <a:prstGeom prst="rect">
            <a:avLst/>
          </a:prstGeom>
          <a:noFill/>
        </p:spPr>
        <p:txBody>
          <a:bodyPr wrap="square">
            <a:spAutoFit/>
          </a:bodyPr>
          <a:lstStyle/>
          <a:p>
            <a:r>
              <a:rPr lang="en-US" sz="1400" dirty="0">
                <a:latin typeface="+mj-lt"/>
              </a:rPr>
              <a:t>Video: </a:t>
            </a:r>
            <a:r>
              <a:rPr lang="en-US" sz="1400" dirty="0">
                <a:latin typeface="+mj-lt"/>
                <a:hlinkClick r:id="rId4"/>
              </a:rPr>
              <a:t>https://www.anatomystandard.com/Cranium/Neurocranium/Ethmoid.html</a:t>
            </a:r>
            <a:endParaRPr lang="en-US" sz="1400" dirty="0">
              <a:latin typeface="+mj-lt"/>
            </a:endParaRPr>
          </a:p>
          <a:p>
            <a:endParaRPr lang="en-US" sz="1400" dirty="0">
              <a:latin typeface="+mj-lt"/>
            </a:endParaRPr>
          </a:p>
        </p:txBody>
      </p:sp>
    </p:spTree>
    <p:extLst>
      <p:ext uri="{BB962C8B-B14F-4D97-AF65-F5344CB8AC3E}">
        <p14:creationId xmlns:p14="http://schemas.microsoft.com/office/powerpoint/2010/main" val="427556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3057F64-EF99-4EF0-AAF1-A831BF3174D2}"/>
              </a:ext>
            </a:extLst>
          </p:cNvPr>
          <p:cNvSpPr txBox="1"/>
          <p:nvPr/>
        </p:nvSpPr>
        <p:spPr>
          <a:xfrm>
            <a:off x="257746" y="3201303"/>
            <a:ext cx="4392000" cy="2585323"/>
          </a:xfrm>
          <a:prstGeom prst="rect">
            <a:avLst/>
          </a:prstGeom>
          <a:noFill/>
        </p:spPr>
        <p:txBody>
          <a:bodyPr wrap="square" rtlCol="0">
            <a:spAutoFit/>
          </a:bodyPr>
          <a:lstStyle/>
          <a:p>
            <a:r>
              <a:rPr lang="en-US" dirty="0">
                <a:latin typeface="+mj-lt"/>
              </a:rPr>
              <a:t>[1] </a:t>
            </a:r>
            <a:r>
              <a:rPr lang="en-US" b="1" dirty="0">
                <a:solidFill>
                  <a:srgbClr val="C00000"/>
                </a:solidFill>
                <a:latin typeface="+mj-lt"/>
              </a:rPr>
              <a:t>coronal suture:</a:t>
            </a:r>
            <a:r>
              <a:rPr lang="en-US" dirty="0">
                <a:latin typeface="+mj-lt"/>
              </a:rPr>
              <a:t> unites </a:t>
            </a:r>
            <a:r>
              <a:rPr lang="en-US" u="sng" dirty="0">
                <a:latin typeface="+mj-lt"/>
              </a:rPr>
              <a:t>frontal</a:t>
            </a:r>
            <a:r>
              <a:rPr lang="en-US" dirty="0">
                <a:latin typeface="+mj-lt"/>
              </a:rPr>
              <a:t> bone with both parietal bones </a:t>
            </a:r>
          </a:p>
          <a:p>
            <a:r>
              <a:rPr lang="en-US" dirty="0">
                <a:latin typeface="+mj-lt"/>
              </a:rPr>
              <a:t>[2] </a:t>
            </a:r>
            <a:r>
              <a:rPr lang="en-US" b="1" dirty="0">
                <a:solidFill>
                  <a:schemeClr val="accent2"/>
                </a:solidFill>
                <a:latin typeface="+mj-lt"/>
              </a:rPr>
              <a:t>sagittal suture:</a:t>
            </a:r>
            <a:r>
              <a:rPr lang="en-US" dirty="0">
                <a:latin typeface="+mj-lt"/>
              </a:rPr>
              <a:t> unites the 2 </a:t>
            </a:r>
            <a:r>
              <a:rPr lang="en-US" u="sng" dirty="0">
                <a:latin typeface="+mj-lt"/>
              </a:rPr>
              <a:t>parietal</a:t>
            </a:r>
            <a:r>
              <a:rPr lang="en-US" dirty="0">
                <a:latin typeface="+mj-lt"/>
              </a:rPr>
              <a:t> bones </a:t>
            </a:r>
          </a:p>
          <a:p>
            <a:r>
              <a:rPr lang="en-US" dirty="0">
                <a:latin typeface="+mj-lt"/>
              </a:rPr>
              <a:t>[3] </a:t>
            </a:r>
            <a:r>
              <a:rPr lang="en-US" b="1" dirty="0" err="1">
                <a:solidFill>
                  <a:schemeClr val="accent6"/>
                </a:solidFill>
                <a:latin typeface="+mj-lt"/>
              </a:rPr>
              <a:t>lamboid</a:t>
            </a:r>
            <a:r>
              <a:rPr lang="en-US" b="1" dirty="0">
                <a:solidFill>
                  <a:schemeClr val="accent6"/>
                </a:solidFill>
                <a:latin typeface="+mj-lt"/>
              </a:rPr>
              <a:t> suture:</a:t>
            </a:r>
            <a:r>
              <a:rPr lang="en-US" dirty="0">
                <a:latin typeface="+mj-lt"/>
              </a:rPr>
              <a:t> unites the 2 parietal bones with the </a:t>
            </a:r>
            <a:r>
              <a:rPr lang="en-US" u="sng" dirty="0">
                <a:latin typeface="+mj-lt"/>
              </a:rPr>
              <a:t>occipital</a:t>
            </a:r>
            <a:r>
              <a:rPr lang="en-US" dirty="0">
                <a:latin typeface="+mj-lt"/>
              </a:rPr>
              <a:t> bone </a:t>
            </a:r>
          </a:p>
          <a:p>
            <a:r>
              <a:rPr lang="en-US" dirty="0">
                <a:latin typeface="+mj-lt"/>
              </a:rPr>
              <a:t>[4]</a:t>
            </a:r>
            <a:r>
              <a:rPr lang="en-US" b="1" dirty="0">
                <a:solidFill>
                  <a:srgbClr val="6BB4C3"/>
                </a:solidFill>
                <a:latin typeface="+mj-lt"/>
              </a:rPr>
              <a:t> </a:t>
            </a:r>
            <a:r>
              <a:rPr lang="en-US" b="1" dirty="0">
                <a:solidFill>
                  <a:schemeClr val="accent5"/>
                </a:solidFill>
                <a:latin typeface="+mj-lt"/>
              </a:rPr>
              <a:t>squamous sutures </a:t>
            </a:r>
            <a:r>
              <a:rPr lang="en-US" dirty="0">
                <a:latin typeface="+mj-lt"/>
              </a:rPr>
              <a:t>(2): unites the parietal and temporal bones on the </a:t>
            </a:r>
            <a:r>
              <a:rPr lang="en-US" u="sng" dirty="0">
                <a:latin typeface="+mj-lt"/>
              </a:rPr>
              <a:t>lateral</a:t>
            </a:r>
            <a:r>
              <a:rPr lang="en-US" dirty="0">
                <a:latin typeface="+mj-lt"/>
              </a:rPr>
              <a:t> aspects of the skull</a:t>
            </a:r>
          </a:p>
        </p:txBody>
      </p:sp>
      <p:sp>
        <p:nvSpPr>
          <p:cNvPr id="10" name="TextBox 9">
            <a:extLst>
              <a:ext uri="{FF2B5EF4-FFF2-40B4-BE49-F238E27FC236}">
                <a16:creationId xmlns:a16="http://schemas.microsoft.com/office/drawing/2014/main" id="{2B23CBA8-C994-41F9-AA02-59E629ECE990}"/>
              </a:ext>
            </a:extLst>
          </p:cNvPr>
          <p:cNvSpPr txBox="1"/>
          <p:nvPr/>
        </p:nvSpPr>
        <p:spPr>
          <a:xfrm>
            <a:off x="142595" y="625734"/>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mj-lt"/>
              </a:rPr>
              <a:t>suture</a:t>
            </a:r>
            <a:r>
              <a:rPr lang="en-US" sz="2000" dirty="0">
                <a:latin typeface="+mj-lt"/>
              </a:rPr>
              <a:t>: an immovable joint (in adults) that holds most </a:t>
            </a:r>
            <a:r>
              <a:rPr lang="en-US" sz="2000" u="sng" dirty="0">
                <a:latin typeface="+mj-lt"/>
              </a:rPr>
              <a:t>skull</a:t>
            </a:r>
            <a:r>
              <a:rPr lang="en-US" sz="2000" dirty="0">
                <a:latin typeface="+mj-lt"/>
              </a:rPr>
              <a:t> bones together</a:t>
            </a:r>
            <a:br>
              <a:rPr lang="en-US" sz="2000" dirty="0">
                <a:latin typeface="+mj-lt"/>
              </a:rPr>
            </a:br>
            <a:r>
              <a:rPr lang="en-US" sz="2000" dirty="0">
                <a:latin typeface="+mj-lt"/>
                <a:sym typeface="Wingdings" panose="05000000000000000000" pitchFamily="2" charset="2"/>
              </a:rPr>
              <a:t></a:t>
            </a:r>
            <a:r>
              <a:rPr lang="en-US" sz="2000" dirty="0">
                <a:latin typeface="+mj-lt"/>
              </a:rPr>
              <a:t> sutures in the skull of infants and children are often movable and function as growth centers </a:t>
            </a:r>
          </a:p>
        </p:txBody>
      </p:sp>
      <p:grpSp>
        <p:nvGrpSpPr>
          <p:cNvPr id="3" name="Group 2">
            <a:extLst>
              <a:ext uri="{FF2B5EF4-FFF2-40B4-BE49-F238E27FC236}">
                <a16:creationId xmlns:a16="http://schemas.microsoft.com/office/drawing/2014/main" id="{74D5DD44-CED7-E11C-A5F0-3D099860DD21}"/>
              </a:ext>
            </a:extLst>
          </p:cNvPr>
          <p:cNvGrpSpPr/>
          <p:nvPr/>
        </p:nvGrpSpPr>
        <p:grpSpPr>
          <a:xfrm>
            <a:off x="4497944" y="3048559"/>
            <a:ext cx="4308794" cy="3590661"/>
            <a:chOff x="2197804" y="3076839"/>
            <a:chExt cx="4308794" cy="3590661"/>
          </a:xfrm>
        </p:grpSpPr>
        <p:pic>
          <p:nvPicPr>
            <p:cNvPr id="6146" name="Picture 2" descr="See the source image">
              <a:extLst>
                <a:ext uri="{FF2B5EF4-FFF2-40B4-BE49-F238E27FC236}">
                  <a16:creationId xmlns:a16="http://schemas.microsoft.com/office/drawing/2014/main" id="{7F1B4267-DA34-44EB-8F21-793E9E3C5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804" y="3076839"/>
              <a:ext cx="4308794" cy="35906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D4E1FA7-7C13-469B-9F40-A9DC61AAEE69}"/>
                </a:ext>
              </a:extLst>
            </p:cNvPr>
            <p:cNvSpPr/>
            <p:nvPr/>
          </p:nvSpPr>
          <p:spPr>
            <a:xfrm>
              <a:off x="2872902" y="3138791"/>
              <a:ext cx="914400" cy="2204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ectangle 10">
              <a:extLst>
                <a:ext uri="{FF2B5EF4-FFF2-40B4-BE49-F238E27FC236}">
                  <a16:creationId xmlns:a16="http://schemas.microsoft.com/office/drawing/2014/main" id="{19DEAE92-AE04-4B8A-8007-47A61B1DE708}"/>
                </a:ext>
              </a:extLst>
            </p:cNvPr>
            <p:cNvSpPr/>
            <p:nvPr/>
          </p:nvSpPr>
          <p:spPr>
            <a:xfrm>
              <a:off x="5126475" y="3229583"/>
              <a:ext cx="963039" cy="2204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Rectangle 11">
              <a:extLst>
                <a:ext uri="{FF2B5EF4-FFF2-40B4-BE49-F238E27FC236}">
                  <a16:creationId xmlns:a16="http://schemas.microsoft.com/office/drawing/2014/main" id="{4CD5A30A-C30C-40F4-BFA6-4F7538F48B47}"/>
                </a:ext>
              </a:extLst>
            </p:cNvPr>
            <p:cNvSpPr/>
            <p:nvPr/>
          </p:nvSpPr>
          <p:spPr>
            <a:xfrm>
              <a:off x="2276271" y="5947723"/>
              <a:ext cx="998708" cy="22049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ectangle 12">
              <a:extLst>
                <a:ext uri="{FF2B5EF4-FFF2-40B4-BE49-F238E27FC236}">
                  <a16:creationId xmlns:a16="http://schemas.microsoft.com/office/drawing/2014/main" id="{78B7C682-5CD5-4EA8-90F2-AF03888F19A6}"/>
                </a:ext>
              </a:extLst>
            </p:cNvPr>
            <p:cNvSpPr/>
            <p:nvPr/>
          </p:nvSpPr>
          <p:spPr>
            <a:xfrm>
              <a:off x="3430621" y="6267378"/>
              <a:ext cx="1053830" cy="22049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4" name="TextBox 13">
            <a:extLst>
              <a:ext uri="{FF2B5EF4-FFF2-40B4-BE49-F238E27FC236}">
                <a16:creationId xmlns:a16="http://schemas.microsoft.com/office/drawing/2014/main" id="{7F1F7037-3525-4756-A49F-A2BC6791EC81}"/>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Cranial Bones – Sutures </a:t>
            </a:r>
          </a:p>
        </p:txBody>
      </p:sp>
    </p:spTree>
    <p:extLst>
      <p:ext uri="{BB962C8B-B14F-4D97-AF65-F5344CB8AC3E}">
        <p14:creationId xmlns:p14="http://schemas.microsoft.com/office/powerpoint/2010/main" val="35769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C94F7-1E77-4143-92AA-DC2FFB3BF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342" y="947777"/>
            <a:ext cx="6902958" cy="5540095"/>
          </a:xfrm>
          <a:prstGeom prst="rect">
            <a:avLst/>
          </a:prstGeom>
        </p:spPr>
      </p:pic>
      <p:sp>
        <p:nvSpPr>
          <p:cNvPr id="16" name="TextBox 15">
            <a:extLst>
              <a:ext uri="{FF2B5EF4-FFF2-40B4-BE49-F238E27FC236}">
                <a16:creationId xmlns:a16="http://schemas.microsoft.com/office/drawing/2014/main" id="{46742801-69B5-4BC8-A7D8-16D68842AAD9}"/>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Cranial Bones – Sutures </a:t>
            </a:r>
          </a:p>
        </p:txBody>
      </p:sp>
      <p:sp>
        <p:nvSpPr>
          <p:cNvPr id="13" name="Rectangle 12">
            <a:extLst>
              <a:ext uri="{FF2B5EF4-FFF2-40B4-BE49-F238E27FC236}">
                <a16:creationId xmlns:a16="http://schemas.microsoft.com/office/drawing/2014/main" id="{B5F77627-BD0D-4468-BD5E-F0C242856C77}"/>
              </a:ext>
            </a:extLst>
          </p:cNvPr>
          <p:cNvSpPr/>
          <p:nvPr/>
        </p:nvSpPr>
        <p:spPr>
          <a:xfrm>
            <a:off x="6505003" y="2578420"/>
            <a:ext cx="1356297" cy="32410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Rectangle 16">
            <a:extLst>
              <a:ext uri="{FF2B5EF4-FFF2-40B4-BE49-F238E27FC236}">
                <a16:creationId xmlns:a16="http://schemas.microsoft.com/office/drawing/2014/main" id="{AFF02C05-141D-4D42-AAE8-963F746EE25F}"/>
              </a:ext>
            </a:extLst>
          </p:cNvPr>
          <p:cNvSpPr/>
          <p:nvPr/>
        </p:nvSpPr>
        <p:spPr>
          <a:xfrm>
            <a:off x="6505003" y="3555770"/>
            <a:ext cx="1356297" cy="324108"/>
          </a:xfrm>
          <a:prstGeom prst="rect">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152796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825A6F-4A7E-4F49-B9C3-250565D5B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665" y="2268875"/>
            <a:ext cx="7029189" cy="3559782"/>
          </a:xfrm>
          <a:prstGeom prst="rect">
            <a:avLst/>
          </a:prstGeom>
        </p:spPr>
      </p:pic>
      <p:sp>
        <p:nvSpPr>
          <p:cNvPr id="10" name="Arrow: Right 9">
            <a:extLst>
              <a:ext uri="{FF2B5EF4-FFF2-40B4-BE49-F238E27FC236}">
                <a16:creationId xmlns:a16="http://schemas.microsoft.com/office/drawing/2014/main" id="{531C2E1D-6A07-4DC2-9CD9-F71735BC6D5E}"/>
              </a:ext>
            </a:extLst>
          </p:cNvPr>
          <p:cNvSpPr/>
          <p:nvPr/>
        </p:nvSpPr>
        <p:spPr>
          <a:xfrm>
            <a:off x="582105" y="3948557"/>
            <a:ext cx="331554" cy="2004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Arrow: Right 10">
            <a:extLst>
              <a:ext uri="{FF2B5EF4-FFF2-40B4-BE49-F238E27FC236}">
                <a16:creationId xmlns:a16="http://schemas.microsoft.com/office/drawing/2014/main" id="{C230F987-C46B-4A00-A210-FC56755F1C0C}"/>
              </a:ext>
            </a:extLst>
          </p:cNvPr>
          <p:cNvSpPr/>
          <p:nvPr/>
        </p:nvSpPr>
        <p:spPr>
          <a:xfrm>
            <a:off x="575177" y="4765377"/>
            <a:ext cx="331554" cy="2004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Arrow: Right 11">
            <a:extLst>
              <a:ext uri="{FF2B5EF4-FFF2-40B4-BE49-F238E27FC236}">
                <a16:creationId xmlns:a16="http://schemas.microsoft.com/office/drawing/2014/main" id="{5156AAA4-F80E-4859-A265-42B1A7DD5161}"/>
              </a:ext>
            </a:extLst>
          </p:cNvPr>
          <p:cNvSpPr/>
          <p:nvPr/>
        </p:nvSpPr>
        <p:spPr>
          <a:xfrm rot="10800000">
            <a:off x="7763112" y="2442880"/>
            <a:ext cx="331554" cy="2004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Arrow: Right 12">
            <a:extLst>
              <a:ext uri="{FF2B5EF4-FFF2-40B4-BE49-F238E27FC236}">
                <a16:creationId xmlns:a16="http://schemas.microsoft.com/office/drawing/2014/main" id="{473D420F-AAB7-44D2-ADEB-A50BDBB9D5D3}"/>
              </a:ext>
            </a:extLst>
          </p:cNvPr>
          <p:cNvSpPr/>
          <p:nvPr/>
        </p:nvSpPr>
        <p:spPr>
          <a:xfrm rot="10800000">
            <a:off x="8043920" y="3848348"/>
            <a:ext cx="331554" cy="2004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extBox 14">
            <a:extLst>
              <a:ext uri="{FF2B5EF4-FFF2-40B4-BE49-F238E27FC236}">
                <a16:creationId xmlns:a16="http://schemas.microsoft.com/office/drawing/2014/main" id="{39E9EF2A-1853-4896-BA8E-62AAC52BB3D3}"/>
              </a:ext>
            </a:extLst>
          </p:cNvPr>
          <p:cNvSpPr txBox="1"/>
          <p:nvPr/>
        </p:nvSpPr>
        <p:spPr>
          <a:xfrm>
            <a:off x="149574" y="681041"/>
            <a:ext cx="8419213" cy="184665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mj-lt"/>
              </a:rPr>
              <a:t>fontanel </a:t>
            </a:r>
            <a:r>
              <a:rPr lang="en-US" sz="2000" dirty="0">
                <a:latin typeface="+mj-lt"/>
              </a:rPr>
              <a:t>(aka “</a:t>
            </a:r>
            <a:r>
              <a:rPr lang="en-US" sz="2000" u="sng" dirty="0" err="1">
                <a:latin typeface="+mj-lt"/>
              </a:rPr>
              <a:t>softspots</a:t>
            </a:r>
            <a:r>
              <a:rPr lang="en-US" sz="2000" dirty="0">
                <a:latin typeface="+mj-lt"/>
              </a:rPr>
              <a:t>”): areas where unossified mesenchyme develops into dense connective tissue of the skull </a:t>
            </a:r>
            <a:br>
              <a:rPr lang="en-US" sz="2000" dirty="0">
                <a:latin typeface="+mj-lt"/>
              </a:rPr>
            </a:br>
            <a:r>
              <a:rPr lang="en-US" dirty="0">
                <a:latin typeface="+mj-lt"/>
                <a:sym typeface="Wingdings" panose="05000000000000000000" pitchFamily="2" charset="2"/>
              </a:rPr>
              <a:t></a:t>
            </a:r>
            <a:r>
              <a:rPr lang="en-US" dirty="0">
                <a:latin typeface="+mj-lt"/>
              </a:rPr>
              <a:t> as bone formation continues after birth, the fontanels are eventually replaced with bone and the thin collagenous connective tissue junctions that remain between neighboring bones become the sutures </a:t>
            </a:r>
            <a:br>
              <a:rPr lang="en-US" sz="2000" dirty="0">
                <a:latin typeface="+mj-lt"/>
              </a:rPr>
            </a:br>
            <a:endParaRPr lang="en-US" sz="2000" dirty="0">
              <a:latin typeface="+mj-lt"/>
            </a:endParaRPr>
          </a:p>
        </p:txBody>
      </p:sp>
      <p:sp>
        <p:nvSpPr>
          <p:cNvPr id="16" name="TextBox 15">
            <a:extLst>
              <a:ext uri="{FF2B5EF4-FFF2-40B4-BE49-F238E27FC236}">
                <a16:creationId xmlns:a16="http://schemas.microsoft.com/office/drawing/2014/main" id="{2565E926-430C-4B1D-9845-842BE2C45972}"/>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Cranial Bones – Fontanels</a:t>
            </a:r>
          </a:p>
        </p:txBody>
      </p:sp>
      <p:sp>
        <p:nvSpPr>
          <p:cNvPr id="14" name="Rectangle 13">
            <a:extLst>
              <a:ext uri="{FF2B5EF4-FFF2-40B4-BE49-F238E27FC236}">
                <a16:creationId xmlns:a16="http://schemas.microsoft.com/office/drawing/2014/main" id="{A02CCB6C-CE9F-40E4-B15D-428310F9B3A6}"/>
              </a:ext>
            </a:extLst>
          </p:cNvPr>
          <p:cNvSpPr/>
          <p:nvPr/>
        </p:nvSpPr>
        <p:spPr>
          <a:xfrm>
            <a:off x="6804908" y="2319188"/>
            <a:ext cx="916641" cy="458647"/>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Rectangle 16">
            <a:extLst>
              <a:ext uri="{FF2B5EF4-FFF2-40B4-BE49-F238E27FC236}">
                <a16:creationId xmlns:a16="http://schemas.microsoft.com/office/drawing/2014/main" id="{F5309621-DDF7-4407-8683-D9538600A217}"/>
              </a:ext>
            </a:extLst>
          </p:cNvPr>
          <p:cNvSpPr/>
          <p:nvPr/>
        </p:nvSpPr>
        <p:spPr>
          <a:xfrm>
            <a:off x="6846471" y="3763475"/>
            <a:ext cx="1148957" cy="458647"/>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Rectangle 17">
            <a:extLst>
              <a:ext uri="{FF2B5EF4-FFF2-40B4-BE49-F238E27FC236}">
                <a16:creationId xmlns:a16="http://schemas.microsoft.com/office/drawing/2014/main" id="{9B5846F1-47FD-430F-B189-5CDDE509B487}"/>
              </a:ext>
            </a:extLst>
          </p:cNvPr>
          <p:cNvSpPr/>
          <p:nvPr/>
        </p:nvSpPr>
        <p:spPr>
          <a:xfrm>
            <a:off x="968600" y="3763475"/>
            <a:ext cx="832491" cy="458647"/>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a:extLst>
              <a:ext uri="{FF2B5EF4-FFF2-40B4-BE49-F238E27FC236}">
                <a16:creationId xmlns:a16="http://schemas.microsoft.com/office/drawing/2014/main" id="{01138DF4-1332-46B1-B025-FF82B8583FCB}"/>
              </a:ext>
            </a:extLst>
          </p:cNvPr>
          <p:cNvSpPr/>
          <p:nvPr/>
        </p:nvSpPr>
        <p:spPr>
          <a:xfrm>
            <a:off x="968599" y="4636261"/>
            <a:ext cx="1116510" cy="458647"/>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350922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p:bldP spid="14"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765DB5E-C3BB-41CB-82B7-E02F8A580764}"/>
              </a:ext>
            </a:extLst>
          </p:cNvPr>
          <p:cNvSpPr txBox="1"/>
          <p:nvPr/>
        </p:nvSpPr>
        <p:spPr>
          <a:xfrm>
            <a:off x="0" y="2103219"/>
            <a:ext cx="3105935" cy="2862322"/>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C4A93C"/>
                </a:solidFill>
                <a:latin typeface="+mj-lt"/>
              </a:rPr>
              <a:t>maxillae bones (2) </a:t>
            </a:r>
          </a:p>
          <a:p>
            <a:pPr marL="457200" indent="-457200">
              <a:buFont typeface="Arial" panose="020B0604020202020204" pitchFamily="34" charset="0"/>
              <a:buChar char="•"/>
            </a:pPr>
            <a:r>
              <a:rPr lang="en-US" sz="2000" b="1" dirty="0">
                <a:solidFill>
                  <a:srgbClr val="A67F59"/>
                </a:solidFill>
                <a:latin typeface="+mj-lt"/>
              </a:rPr>
              <a:t>mandible </a:t>
            </a:r>
          </a:p>
          <a:p>
            <a:pPr marL="457200" indent="-457200">
              <a:buFont typeface="Arial" panose="020B0604020202020204" pitchFamily="34" charset="0"/>
              <a:buChar char="•"/>
            </a:pPr>
            <a:r>
              <a:rPr lang="en-US" sz="2000" b="1" dirty="0" err="1">
                <a:solidFill>
                  <a:srgbClr val="8F353F"/>
                </a:solidFill>
                <a:latin typeface="+mj-lt"/>
              </a:rPr>
              <a:t>chonchae</a:t>
            </a:r>
            <a:r>
              <a:rPr lang="en-US" sz="2000" b="1" dirty="0">
                <a:solidFill>
                  <a:srgbClr val="8F353F"/>
                </a:solidFill>
                <a:latin typeface="+mj-lt"/>
              </a:rPr>
              <a:t> (2)</a:t>
            </a:r>
          </a:p>
          <a:p>
            <a:pPr marL="457200" indent="-457200">
              <a:buFont typeface="Arial" panose="020B0604020202020204" pitchFamily="34" charset="0"/>
              <a:buChar char="•"/>
            </a:pPr>
            <a:r>
              <a:rPr lang="en-US" sz="2000" b="1" dirty="0">
                <a:solidFill>
                  <a:srgbClr val="EB8E87"/>
                </a:solidFill>
                <a:latin typeface="+mj-lt"/>
              </a:rPr>
              <a:t>nasal (2)</a:t>
            </a:r>
          </a:p>
          <a:p>
            <a:pPr marL="457200" indent="-457200">
              <a:buFont typeface="Arial" panose="020B0604020202020204" pitchFamily="34" charset="0"/>
              <a:buChar char="•"/>
            </a:pPr>
            <a:r>
              <a:rPr lang="en-US" sz="2000" b="1" dirty="0">
                <a:solidFill>
                  <a:srgbClr val="D6756F"/>
                </a:solidFill>
                <a:latin typeface="+mj-lt"/>
              </a:rPr>
              <a:t>vomer </a:t>
            </a:r>
          </a:p>
          <a:p>
            <a:pPr marL="457200" indent="-457200">
              <a:buFont typeface="Arial" panose="020B0604020202020204" pitchFamily="34" charset="0"/>
              <a:buChar char="•"/>
            </a:pPr>
            <a:r>
              <a:rPr lang="en-US" sz="2000" b="1" dirty="0">
                <a:solidFill>
                  <a:srgbClr val="97869C"/>
                </a:solidFill>
                <a:latin typeface="+mj-lt"/>
              </a:rPr>
              <a:t>lacrimal (2) </a:t>
            </a:r>
          </a:p>
          <a:p>
            <a:pPr marL="457200" indent="-457200">
              <a:buFont typeface="Arial" panose="020B0604020202020204" pitchFamily="34" charset="0"/>
              <a:buChar char="•"/>
            </a:pPr>
            <a:r>
              <a:rPr lang="en-US" sz="2000" b="1" dirty="0">
                <a:solidFill>
                  <a:srgbClr val="F18568"/>
                </a:solidFill>
                <a:latin typeface="+mj-lt"/>
              </a:rPr>
              <a:t>zygomatic (2) </a:t>
            </a:r>
          </a:p>
          <a:p>
            <a:pPr marL="457200" indent="-457200">
              <a:buFont typeface="Arial" panose="020B0604020202020204" pitchFamily="34" charset="0"/>
              <a:buChar char="•"/>
            </a:pPr>
            <a:r>
              <a:rPr lang="en-US" sz="2000" b="1" dirty="0">
                <a:solidFill>
                  <a:srgbClr val="6086AC"/>
                </a:solidFill>
                <a:latin typeface="+mj-lt"/>
              </a:rPr>
              <a:t>palatine (2) </a:t>
            </a:r>
            <a:br>
              <a:rPr lang="en-US" sz="2000" b="1" dirty="0">
                <a:solidFill>
                  <a:srgbClr val="EA8A84"/>
                </a:solidFill>
                <a:latin typeface="+mj-lt"/>
              </a:rPr>
            </a:br>
            <a:endParaRPr lang="en-US" sz="2000" b="1" dirty="0">
              <a:latin typeface="+mj-lt"/>
            </a:endParaRPr>
          </a:p>
        </p:txBody>
      </p:sp>
      <p:sp>
        <p:nvSpPr>
          <p:cNvPr id="16" name="TextBox 15">
            <a:extLst>
              <a:ext uri="{FF2B5EF4-FFF2-40B4-BE49-F238E27FC236}">
                <a16:creationId xmlns:a16="http://schemas.microsoft.com/office/drawing/2014/main" id="{1CC48878-8E0F-4D61-ADB8-322ED6738E05}"/>
              </a:ext>
            </a:extLst>
          </p:cNvPr>
          <p:cNvSpPr txBox="1"/>
          <p:nvPr/>
        </p:nvSpPr>
        <p:spPr>
          <a:xfrm>
            <a:off x="1019305" y="6292289"/>
            <a:ext cx="7105389" cy="400110"/>
          </a:xfrm>
          <a:prstGeom prst="rect">
            <a:avLst/>
          </a:prstGeom>
          <a:noFill/>
        </p:spPr>
        <p:txBody>
          <a:bodyPr wrap="square" rtlCol="0">
            <a:spAutoFit/>
          </a:bodyPr>
          <a:lstStyle/>
          <a:p>
            <a:r>
              <a:rPr lang="en-US" sz="2000" b="1" dirty="0">
                <a:solidFill>
                  <a:srgbClr val="C4A93C"/>
                </a:solidFill>
                <a:latin typeface="+mj-lt"/>
              </a:rPr>
              <a:t>My</a:t>
            </a:r>
            <a:r>
              <a:rPr lang="en-US" sz="2000" b="1" dirty="0">
                <a:solidFill>
                  <a:srgbClr val="E3A253"/>
                </a:solidFill>
                <a:latin typeface="+mj-lt"/>
              </a:rPr>
              <a:t> </a:t>
            </a:r>
            <a:r>
              <a:rPr lang="en-US" sz="2000" b="1" dirty="0">
                <a:solidFill>
                  <a:srgbClr val="A67F59"/>
                </a:solidFill>
                <a:latin typeface="+mj-lt"/>
              </a:rPr>
              <a:t>Mandible</a:t>
            </a:r>
            <a:r>
              <a:rPr lang="en-US" sz="2000" b="1" dirty="0">
                <a:solidFill>
                  <a:srgbClr val="E3A253"/>
                </a:solidFill>
                <a:latin typeface="+mj-lt"/>
              </a:rPr>
              <a:t> </a:t>
            </a:r>
            <a:r>
              <a:rPr lang="en-US" sz="2000" b="1" dirty="0">
                <a:solidFill>
                  <a:srgbClr val="8F353F"/>
                </a:solidFill>
                <a:latin typeface="+mj-lt"/>
              </a:rPr>
              <a:t>Chews</a:t>
            </a:r>
            <a:r>
              <a:rPr lang="en-US" sz="2000" b="1" dirty="0">
                <a:solidFill>
                  <a:srgbClr val="E3A253"/>
                </a:solidFill>
                <a:latin typeface="+mj-lt"/>
              </a:rPr>
              <a:t> </a:t>
            </a:r>
            <a:r>
              <a:rPr lang="en-US" sz="2000" b="1" dirty="0">
                <a:solidFill>
                  <a:srgbClr val="EB8E87"/>
                </a:solidFill>
                <a:latin typeface="+mj-lt"/>
              </a:rPr>
              <a:t>Nine</a:t>
            </a:r>
            <a:r>
              <a:rPr lang="en-US" sz="2000" b="1" dirty="0">
                <a:solidFill>
                  <a:srgbClr val="F7D3D0"/>
                </a:solidFill>
                <a:latin typeface="+mj-lt"/>
              </a:rPr>
              <a:t> </a:t>
            </a:r>
            <a:r>
              <a:rPr lang="en-US" sz="2000" b="1" dirty="0">
                <a:solidFill>
                  <a:srgbClr val="D6756F"/>
                </a:solidFill>
                <a:latin typeface="+mj-lt"/>
              </a:rPr>
              <a:t>Very </a:t>
            </a:r>
            <a:r>
              <a:rPr lang="en-US" sz="2000" b="1" dirty="0">
                <a:solidFill>
                  <a:srgbClr val="97869C"/>
                </a:solidFill>
                <a:latin typeface="+mj-lt"/>
              </a:rPr>
              <a:t>Large</a:t>
            </a:r>
            <a:r>
              <a:rPr lang="en-US" sz="2000" b="1" dirty="0">
                <a:solidFill>
                  <a:srgbClr val="E3A253"/>
                </a:solidFill>
                <a:latin typeface="+mj-lt"/>
              </a:rPr>
              <a:t> </a:t>
            </a:r>
            <a:r>
              <a:rPr lang="en-US" sz="2000" b="1" dirty="0">
                <a:solidFill>
                  <a:srgbClr val="F18568"/>
                </a:solidFill>
                <a:latin typeface="+mj-lt"/>
              </a:rPr>
              <a:t>Zucchini </a:t>
            </a:r>
            <a:r>
              <a:rPr lang="en-US" sz="2000" b="1" dirty="0">
                <a:solidFill>
                  <a:srgbClr val="6086AC"/>
                </a:solidFill>
                <a:latin typeface="+mj-lt"/>
              </a:rPr>
              <a:t>Pizzas</a:t>
            </a:r>
          </a:p>
        </p:txBody>
      </p:sp>
      <p:pic>
        <p:nvPicPr>
          <p:cNvPr id="17" name="Picture 16">
            <a:extLst>
              <a:ext uri="{FF2B5EF4-FFF2-40B4-BE49-F238E27FC236}">
                <a16:creationId xmlns:a16="http://schemas.microsoft.com/office/drawing/2014/main" id="{29D2E009-8466-4949-A9C0-7EF62FD43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826" y="1559867"/>
            <a:ext cx="6290481" cy="4322459"/>
          </a:xfrm>
          <a:prstGeom prst="rect">
            <a:avLst/>
          </a:prstGeom>
        </p:spPr>
      </p:pic>
      <p:sp>
        <p:nvSpPr>
          <p:cNvPr id="11" name="TextBox 10">
            <a:extLst>
              <a:ext uri="{FF2B5EF4-FFF2-40B4-BE49-F238E27FC236}">
                <a16:creationId xmlns:a16="http://schemas.microsoft.com/office/drawing/2014/main" id="{2AACAF02-0A7D-480F-9C08-240D50722CAE}"/>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Facial Bones</a:t>
            </a:r>
          </a:p>
        </p:txBody>
      </p:sp>
      <p:sp>
        <p:nvSpPr>
          <p:cNvPr id="10" name="TextBox 9">
            <a:extLst>
              <a:ext uri="{FF2B5EF4-FFF2-40B4-BE49-F238E27FC236}">
                <a16:creationId xmlns:a16="http://schemas.microsoft.com/office/drawing/2014/main" id="{E002F252-05EF-4D45-AD62-29FD77225500}"/>
              </a:ext>
            </a:extLst>
          </p:cNvPr>
          <p:cNvSpPr txBox="1"/>
          <p:nvPr/>
        </p:nvSpPr>
        <p:spPr>
          <a:xfrm>
            <a:off x="0" y="680754"/>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latin typeface="+mj-lt"/>
              </a:rPr>
              <a:t>skull:</a:t>
            </a:r>
            <a:br>
              <a:rPr lang="en-US" sz="2000" dirty="0">
                <a:latin typeface="+mj-lt"/>
              </a:rPr>
            </a:br>
            <a:r>
              <a:rPr lang="en-US" sz="2000" dirty="0">
                <a:latin typeface="+mj-lt"/>
              </a:rPr>
              <a:t>[2] </a:t>
            </a:r>
            <a:r>
              <a:rPr lang="en-US" sz="2000" b="1" dirty="0">
                <a:latin typeface="+mj-lt"/>
              </a:rPr>
              <a:t>facial bones:</a:t>
            </a:r>
            <a:r>
              <a:rPr lang="en-US" sz="2000" dirty="0">
                <a:latin typeface="+mj-lt"/>
              </a:rPr>
              <a:t> form the </a:t>
            </a:r>
            <a:r>
              <a:rPr lang="en-US" sz="2000" u="sng" dirty="0">
                <a:latin typeface="+mj-lt"/>
              </a:rPr>
              <a:t>face</a:t>
            </a:r>
            <a:r>
              <a:rPr lang="en-US" sz="2000" dirty="0">
                <a:latin typeface="+mj-lt"/>
              </a:rPr>
              <a:t>  (14) </a:t>
            </a:r>
          </a:p>
        </p:txBody>
      </p:sp>
    </p:spTree>
    <p:extLst>
      <p:ext uri="{BB962C8B-B14F-4D97-AF65-F5344CB8AC3E}">
        <p14:creationId xmlns:p14="http://schemas.microsoft.com/office/powerpoint/2010/main" val="25734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A54ABA-0686-456C-89D0-F26B17772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515" y="806167"/>
            <a:ext cx="7308970" cy="5022306"/>
          </a:xfrm>
          <a:prstGeom prst="rect">
            <a:avLst/>
          </a:prstGeom>
        </p:spPr>
      </p:pic>
      <p:sp>
        <p:nvSpPr>
          <p:cNvPr id="8" name="Arrow: Right 7">
            <a:extLst>
              <a:ext uri="{FF2B5EF4-FFF2-40B4-BE49-F238E27FC236}">
                <a16:creationId xmlns:a16="http://schemas.microsoft.com/office/drawing/2014/main" id="{25907322-8AB6-41FB-9CBC-6D799088467E}"/>
              </a:ext>
            </a:extLst>
          </p:cNvPr>
          <p:cNvSpPr/>
          <p:nvPr/>
        </p:nvSpPr>
        <p:spPr>
          <a:xfrm rot="10800000">
            <a:off x="7378968" y="3689083"/>
            <a:ext cx="331554" cy="200417"/>
          </a:xfrm>
          <a:prstGeom prst="rightArrow">
            <a:avLst/>
          </a:prstGeom>
          <a:solidFill>
            <a:srgbClr val="E0C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Arrow: Right 8">
            <a:extLst>
              <a:ext uri="{FF2B5EF4-FFF2-40B4-BE49-F238E27FC236}">
                <a16:creationId xmlns:a16="http://schemas.microsoft.com/office/drawing/2014/main" id="{CF8B23DA-43C7-4FEE-BFA6-9014EA1D1E9E}"/>
              </a:ext>
            </a:extLst>
          </p:cNvPr>
          <p:cNvSpPr/>
          <p:nvPr/>
        </p:nvSpPr>
        <p:spPr>
          <a:xfrm rot="10800000">
            <a:off x="7513804" y="5168394"/>
            <a:ext cx="331554" cy="200417"/>
          </a:xfrm>
          <a:prstGeom prst="rightArrow">
            <a:avLst/>
          </a:prstGeom>
          <a:solidFill>
            <a:srgbClr val="BA967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Arrow: Right 9">
            <a:extLst>
              <a:ext uri="{FF2B5EF4-FFF2-40B4-BE49-F238E27FC236}">
                <a16:creationId xmlns:a16="http://schemas.microsoft.com/office/drawing/2014/main" id="{0F1D7407-AA31-442A-B269-806AE8C6D224}"/>
              </a:ext>
            </a:extLst>
          </p:cNvPr>
          <p:cNvSpPr/>
          <p:nvPr/>
        </p:nvSpPr>
        <p:spPr>
          <a:xfrm>
            <a:off x="585961" y="4234514"/>
            <a:ext cx="331554" cy="200417"/>
          </a:xfrm>
          <a:prstGeom prst="rightArrow">
            <a:avLst/>
          </a:prstGeom>
          <a:solidFill>
            <a:srgbClr val="953B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Arrow: Right 10">
            <a:extLst>
              <a:ext uri="{FF2B5EF4-FFF2-40B4-BE49-F238E27FC236}">
                <a16:creationId xmlns:a16="http://schemas.microsoft.com/office/drawing/2014/main" id="{0171B365-8EFA-4AA4-B72C-D4C178CF263D}"/>
              </a:ext>
            </a:extLst>
          </p:cNvPr>
          <p:cNvSpPr/>
          <p:nvPr/>
        </p:nvSpPr>
        <p:spPr>
          <a:xfrm rot="10800000">
            <a:off x="7629508" y="3008380"/>
            <a:ext cx="331554" cy="200417"/>
          </a:xfrm>
          <a:prstGeom prst="rightArrow">
            <a:avLst/>
          </a:prstGeom>
          <a:solidFill>
            <a:srgbClr val="D56D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Arrow: Right 11">
            <a:extLst>
              <a:ext uri="{FF2B5EF4-FFF2-40B4-BE49-F238E27FC236}">
                <a16:creationId xmlns:a16="http://schemas.microsoft.com/office/drawing/2014/main" id="{112AAC3F-1287-4AF0-A54F-9E7C90B1B280}"/>
              </a:ext>
            </a:extLst>
          </p:cNvPr>
          <p:cNvSpPr/>
          <p:nvPr/>
        </p:nvSpPr>
        <p:spPr>
          <a:xfrm>
            <a:off x="585961" y="4581934"/>
            <a:ext cx="331554" cy="200417"/>
          </a:xfrm>
          <a:prstGeom prst="rightArrow">
            <a:avLst/>
          </a:prstGeom>
          <a:solidFill>
            <a:srgbClr val="CA6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Arrow: Right 12">
            <a:extLst>
              <a:ext uri="{FF2B5EF4-FFF2-40B4-BE49-F238E27FC236}">
                <a16:creationId xmlns:a16="http://schemas.microsoft.com/office/drawing/2014/main" id="{F26AC35E-1007-4FD6-A4E6-717FAE018B2B}"/>
              </a:ext>
            </a:extLst>
          </p:cNvPr>
          <p:cNvSpPr/>
          <p:nvPr/>
        </p:nvSpPr>
        <p:spPr>
          <a:xfrm>
            <a:off x="585961" y="3177537"/>
            <a:ext cx="331554" cy="200417"/>
          </a:xfrm>
          <a:prstGeom prst="rightArrow">
            <a:avLst/>
          </a:prstGeom>
          <a:solidFill>
            <a:srgbClr val="A089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Arrow: Right 13">
            <a:extLst>
              <a:ext uri="{FF2B5EF4-FFF2-40B4-BE49-F238E27FC236}">
                <a16:creationId xmlns:a16="http://schemas.microsoft.com/office/drawing/2014/main" id="{07851ED7-820F-4DF3-9636-63E623333741}"/>
              </a:ext>
            </a:extLst>
          </p:cNvPr>
          <p:cNvSpPr/>
          <p:nvPr/>
        </p:nvSpPr>
        <p:spPr>
          <a:xfrm>
            <a:off x="585961" y="3003827"/>
            <a:ext cx="331554" cy="200417"/>
          </a:xfrm>
          <a:prstGeom prst="rightArrow">
            <a:avLst/>
          </a:prstGeom>
          <a:solidFill>
            <a:srgbClr val="869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extBox 14">
            <a:extLst>
              <a:ext uri="{FF2B5EF4-FFF2-40B4-BE49-F238E27FC236}">
                <a16:creationId xmlns:a16="http://schemas.microsoft.com/office/drawing/2014/main" id="{782192E5-295B-490F-92C6-D8292E753E0B}"/>
              </a:ext>
            </a:extLst>
          </p:cNvPr>
          <p:cNvSpPr txBox="1"/>
          <p:nvPr/>
        </p:nvSpPr>
        <p:spPr>
          <a:xfrm>
            <a:off x="5393687" y="6134538"/>
            <a:ext cx="1026915" cy="400110"/>
          </a:xfrm>
          <a:prstGeom prst="rect">
            <a:avLst/>
          </a:prstGeom>
          <a:noFill/>
        </p:spPr>
        <p:txBody>
          <a:bodyPr wrap="square" rtlCol="0">
            <a:spAutoFit/>
          </a:bodyPr>
          <a:lstStyle/>
          <a:p>
            <a:r>
              <a:rPr lang="en-US" sz="2000" b="1" dirty="0">
                <a:solidFill>
                  <a:srgbClr val="97869C"/>
                </a:solidFill>
                <a:latin typeface="+mj-lt"/>
              </a:rPr>
              <a:t>Large</a:t>
            </a:r>
            <a:endParaRPr lang="en-US" sz="2000" b="1" dirty="0">
              <a:solidFill>
                <a:srgbClr val="6086AC"/>
              </a:solidFill>
              <a:latin typeface="+mj-lt"/>
            </a:endParaRPr>
          </a:p>
        </p:txBody>
      </p:sp>
      <p:sp>
        <p:nvSpPr>
          <p:cNvPr id="16" name="TextBox 15">
            <a:extLst>
              <a:ext uri="{FF2B5EF4-FFF2-40B4-BE49-F238E27FC236}">
                <a16:creationId xmlns:a16="http://schemas.microsoft.com/office/drawing/2014/main" id="{2E8D5A2D-56A7-4797-8478-28AFBD980605}"/>
              </a:ext>
            </a:extLst>
          </p:cNvPr>
          <p:cNvSpPr txBox="1"/>
          <p:nvPr/>
        </p:nvSpPr>
        <p:spPr>
          <a:xfrm>
            <a:off x="4376252" y="6134538"/>
            <a:ext cx="854971" cy="400110"/>
          </a:xfrm>
          <a:prstGeom prst="rect">
            <a:avLst/>
          </a:prstGeom>
          <a:noFill/>
        </p:spPr>
        <p:txBody>
          <a:bodyPr wrap="square" rtlCol="0">
            <a:spAutoFit/>
          </a:bodyPr>
          <a:lstStyle/>
          <a:p>
            <a:r>
              <a:rPr lang="en-US" sz="2000" b="1" dirty="0">
                <a:solidFill>
                  <a:srgbClr val="D6756F"/>
                </a:solidFill>
                <a:latin typeface="+mj-lt"/>
              </a:rPr>
              <a:t>Very</a:t>
            </a:r>
            <a:endParaRPr lang="en-US" sz="2000" b="1" dirty="0">
              <a:solidFill>
                <a:srgbClr val="6086AC"/>
              </a:solidFill>
              <a:latin typeface="+mj-lt"/>
            </a:endParaRPr>
          </a:p>
        </p:txBody>
      </p:sp>
      <p:sp>
        <p:nvSpPr>
          <p:cNvPr id="17" name="TextBox 16">
            <a:extLst>
              <a:ext uri="{FF2B5EF4-FFF2-40B4-BE49-F238E27FC236}">
                <a16:creationId xmlns:a16="http://schemas.microsoft.com/office/drawing/2014/main" id="{20530EE4-258A-4569-94C6-E62683A59B12}"/>
              </a:ext>
            </a:extLst>
          </p:cNvPr>
          <p:cNvSpPr txBox="1"/>
          <p:nvPr/>
        </p:nvSpPr>
        <p:spPr>
          <a:xfrm>
            <a:off x="828493" y="6134538"/>
            <a:ext cx="1333942" cy="400110"/>
          </a:xfrm>
          <a:prstGeom prst="rect">
            <a:avLst/>
          </a:prstGeom>
          <a:noFill/>
        </p:spPr>
        <p:txBody>
          <a:bodyPr wrap="square" rtlCol="0">
            <a:spAutoFit/>
          </a:bodyPr>
          <a:lstStyle/>
          <a:p>
            <a:r>
              <a:rPr lang="en-US" sz="2000" b="1" dirty="0">
                <a:solidFill>
                  <a:srgbClr val="A67F59"/>
                </a:solidFill>
                <a:latin typeface="+mj-lt"/>
              </a:rPr>
              <a:t>Mandible</a:t>
            </a:r>
            <a:endParaRPr lang="en-US" sz="2000" b="1" dirty="0">
              <a:solidFill>
                <a:srgbClr val="6086AC"/>
              </a:solidFill>
              <a:latin typeface="+mj-lt"/>
            </a:endParaRPr>
          </a:p>
        </p:txBody>
      </p:sp>
      <p:sp>
        <p:nvSpPr>
          <p:cNvPr id="18" name="TextBox 17">
            <a:extLst>
              <a:ext uri="{FF2B5EF4-FFF2-40B4-BE49-F238E27FC236}">
                <a16:creationId xmlns:a16="http://schemas.microsoft.com/office/drawing/2014/main" id="{FE1CF8D0-5ACF-42BE-A59E-DD7E0BD23483}"/>
              </a:ext>
            </a:extLst>
          </p:cNvPr>
          <p:cNvSpPr txBox="1"/>
          <p:nvPr/>
        </p:nvSpPr>
        <p:spPr>
          <a:xfrm>
            <a:off x="3461696" y="6134538"/>
            <a:ext cx="752092" cy="400110"/>
          </a:xfrm>
          <a:prstGeom prst="rect">
            <a:avLst/>
          </a:prstGeom>
          <a:noFill/>
        </p:spPr>
        <p:txBody>
          <a:bodyPr wrap="square" rtlCol="0">
            <a:spAutoFit/>
          </a:bodyPr>
          <a:lstStyle/>
          <a:p>
            <a:r>
              <a:rPr lang="en-US" sz="2000" b="1" dirty="0">
                <a:solidFill>
                  <a:srgbClr val="EB8E87"/>
                </a:solidFill>
                <a:latin typeface="+mj-lt"/>
              </a:rPr>
              <a:t>Nine</a:t>
            </a:r>
            <a:endParaRPr lang="en-US" sz="2000" b="1" dirty="0">
              <a:solidFill>
                <a:srgbClr val="6086AC"/>
              </a:solidFill>
              <a:latin typeface="+mj-lt"/>
            </a:endParaRPr>
          </a:p>
        </p:txBody>
      </p:sp>
      <p:sp>
        <p:nvSpPr>
          <p:cNvPr id="19" name="TextBox 18">
            <a:extLst>
              <a:ext uri="{FF2B5EF4-FFF2-40B4-BE49-F238E27FC236}">
                <a16:creationId xmlns:a16="http://schemas.microsoft.com/office/drawing/2014/main" id="{7E2CE0E7-7E05-4B32-B777-52C49DE0F9E0}"/>
              </a:ext>
            </a:extLst>
          </p:cNvPr>
          <p:cNvSpPr txBox="1"/>
          <p:nvPr/>
        </p:nvSpPr>
        <p:spPr>
          <a:xfrm>
            <a:off x="2324899" y="6134538"/>
            <a:ext cx="974333" cy="400110"/>
          </a:xfrm>
          <a:prstGeom prst="rect">
            <a:avLst/>
          </a:prstGeom>
          <a:noFill/>
        </p:spPr>
        <p:txBody>
          <a:bodyPr wrap="square" rtlCol="0">
            <a:spAutoFit/>
          </a:bodyPr>
          <a:lstStyle/>
          <a:p>
            <a:r>
              <a:rPr lang="en-US" sz="2000" b="1" dirty="0">
                <a:solidFill>
                  <a:srgbClr val="8F353F"/>
                </a:solidFill>
                <a:latin typeface="+mj-lt"/>
              </a:rPr>
              <a:t>Chews</a:t>
            </a:r>
            <a:endParaRPr lang="en-US" sz="2000" b="1" dirty="0">
              <a:solidFill>
                <a:srgbClr val="6086AC"/>
              </a:solidFill>
              <a:latin typeface="+mj-lt"/>
            </a:endParaRPr>
          </a:p>
        </p:txBody>
      </p:sp>
      <p:sp>
        <p:nvSpPr>
          <p:cNvPr id="21" name="TextBox 20">
            <a:extLst>
              <a:ext uri="{FF2B5EF4-FFF2-40B4-BE49-F238E27FC236}">
                <a16:creationId xmlns:a16="http://schemas.microsoft.com/office/drawing/2014/main" id="{FA0989C9-8518-4054-9B62-EBB771E3E8CD}"/>
              </a:ext>
            </a:extLst>
          </p:cNvPr>
          <p:cNvSpPr txBox="1"/>
          <p:nvPr/>
        </p:nvSpPr>
        <p:spPr>
          <a:xfrm>
            <a:off x="8142076" y="6134538"/>
            <a:ext cx="974333" cy="400110"/>
          </a:xfrm>
          <a:prstGeom prst="rect">
            <a:avLst/>
          </a:prstGeom>
          <a:noFill/>
        </p:spPr>
        <p:txBody>
          <a:bodyPr wrap="square" rtlCol="0">
            <a:spAutoFit/>
          </a:bodyPr>
          <a:lstStyle/>
          <a:p>
            <a:r>
              <a:rPr lang="en-US" sz="2000" b="1" dirty="0">
                <a:solidFill>
                  <a:srgbClr val="6086AC"/>
                </a:solidFill>
                <a:latin typeface="+mj-lt"/>
              </a:rPr>
              <a:t>Pizzas</a:t>
            </a:r>
          </a:p>
        </p:txBody>
      </p:sp>
      <p:sp>
        <p:nvSpPr>
          <p:cNvPr id="22" name="TextBox 21">
            <a:extLst>
              <a:ext uri="{FF2B5EF4-FFF2-40B4-BE49-F238E27FC236}">
                <a16:creationId xmlns:a16="http://schemas.microsoft.com/office/drawing/2014/main" id="{3D1272D9-45E3-4191-B814-CB4F74C6FBC0}"/>
              </a:ext>
            </a:extLst>
          </p:cNvPr>
          <p:cNvSpPr txBox="1"/>
          <p:nvPr/>
        </p:nvSpPr>
        <p:spPr>
          <a:xfrm>
            <a:off x="6583066" y="6134538"/>
            <a:ext cx="1396546" cy="400110"/>
          </a:xfrm>
          <a:prstGeom prst="rect">
            <a:avLst/>
          </a:prstGeom>
          <a:noFill/>
        </p:spPr>
        <p:txBody>
          <a:bodyPr wrap="square" rtlCol="0">
            <a:spAutoFit/>
          </a:bodyPr>
          <a:lstStyle/>
          <a:p>
            <a:r>
              <a:rPr lang="en-US" sz="2000" b="1" dirty="0">
                <a:solidFill>
                  <a:srgbClr val="F18568"/>
                </a:solidFill>
                <a:latin typeface="+mj-lt"/>
              </a:rPr>
              <a:t>Zucchini</a:t>
            </a:r>
            <a:endParaRPr lang="en-US" sz="2000" b="1" dirty="0">
              <a:solidFill>
                <a:srgbClr val="6086AC"/>
              </a:solidFill>
              <a:latin typeface="+mj-lt"/>
            </a:endParaRPr>
          </a:p>
        </p:txBody>
      </p:sp>
      <p:sp>
        <p:nvSpPr>
          <p:cNvPr id="24" name="Arrow: Right 23">
            <a:extLst>
              <a:ext uri="{FF2B5EF4-FFF2-40B4-BE49-F238E27FC236}">
                <a16:creationId xmlns:a16="http://schemas.microsoft.com/office/drawing/2014/main" id="{8AFB119F-F30C-427F-8B20-0669384490C0}"/>
              </a:ext>
            </a:extLst>
          </p:cNvPr>
          <p:cNvSpPr/>
          <p:nvPr/>
        </p:nvSpPr>
        <p:spPr>
          <a:xfrm>
            <a:off x="585961" y="3689082"/>
            <a:ext cx="331554" cy="200417"/>
          </a:xfrm>
          <a:prstGeom prst="rightArrow">
            <a:avLst/>
          </a:prstGeom>
          <a:solidFill>
            <a:srgbClr val="F9A8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TextBox 22">
            <a:extLst>
              <a:ext uri="{FF2B5EF4-FFF2-40B4-BE49-F238E27FC236}">
                <a16:creationId xmlns:a16="http://schemas.microsoft.com/office/drawing/2014/main" id="{79BAD416-FA18-409E-83FA-90DE608F7C6D}"/>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Facial Bones</a:t>
            </a:r>
          </a:p>
        </p:txBody>
      </p:sp>
      <p:cxnSp>
        <p:nvCxnSpPr>
          <p:cNvPr id="31" name="Straight Arrow Connector 30">
            <a:extLst>
              <a:ext uri="{FF2B5EF4-FFF2-40B4-BE49-F238E27FC236}">
                <a16:creationId xmlns:a16="http://schemas.microsoft.com/office/drawing/2014/main" id="{7723B1A8-506B-44CB-A2AF-9DAE2F425C0D}"/>
              </a:ext>
            </a:extLst>
          </p:cNvPr>
          <p:cNvCxnSpPr>
            <a:cxnSpLocks/>
          </p:cNvCxnSpPr>
          <p:nvPr/>
        </p:nvCxnSpPr>
        <p:spPr>
          <a:xfrm flipH="1">
            <a:off x="4826255" y="3814277"/>
            <a:ext cx="2036749"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B683800-6A8D-45B5-ACB2-148A8D063621}"/>
              </a:ext>
            </a:extLst>
          </p:cNvPr>
          <p:cNvCxnSpPr>
            <a:cxnSpLocks/>
          </p:cNvCxnSpPr>
          <p:nvPr/>
        </p:nvCxnSpPr>
        <p:spPr>
          <a:xfrm flipH="1">
            <a:off x="4352202" y="5268603"/>
            <a:ext cx="2510802"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7239876-9B3E-47EE-ABAA-D7B8813C0F8D}"/>
              </a:ext>
            </a:extLst>
          </p:cNvPr>
          <p:cNvCxnSpPr>
            <a:cxnSpLocks/>
          </p:cNvCxnSpPr>
          <p:nvPr/>
        </p:nvCxnSpPr>
        <p:spPr>
          <a:xfrm flipV="1">
            <a:off x="1831841" y="3555859"/>
            <a:ext cx="2258111" cy="75264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CE1F21C-55F8-4171-850C-BC5886EBB60D}"/>
              </a:ext>
            </a:extLst>
          </p:cNvPr>
          <p:cNvCxnSpPr>
            <a:cxnSpLocks/>
          </p:cNvCxnSpPr>
          <p:nvPr/>
        </p:nvCxnSpPr>
        <p:spPr>
          <a:xfrm flipH="1" flipV="1">
            <a:off x="4352626" y="2971670"/>
            <a:ext cx="2510378" cy="13236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1045C40-C9C1-4E71-A61D-8E0B3BBACA59}"/>
              </a:ext>
            </a:extLst>
          </p:cNvPr>
          <p:cNvCxnSpPr>
            <a:cxnSpLocks/>
          </p:cNvCxnSpPr>
          <p:nvPr/>
        </p:nvCxnSpPr>
        <p:spPr>
          <a:xfrm flipV="1">
            <a:off x="1403904" y="3595616"/>
            <a:ext cx="2883528" cy="108702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4D7B0A7-10AE-40BE-89C8-B1B71840EC4B}"/>
              </a:ext>
            </a:extLst>
          </p:cNvPr>
          <p:cNvCxnSpPr>
            <a:cxnSpLocks/>
          </p:cNvCxnSpPr>
          <p:nvPr/>
        </p:nvCxnSpPr>
        <p:spPr>
          <a:xfrm flipV="1">
            <a:off x="3822394" y="3003827"/>
            <a:ext cx="230644" cy="150438"/>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1761F51-8617-4D2C-AF2D-486B85C5C815}"/>
              </a:ext>
            </a:extLst>
          </p:cNvPr>
          <p:cNvCxnSpPr/>
          <p:nvPr/>
        </p:nvCxnSpPr>
        <p:spPr>
          <a:xfrm flipV="1">
            <a:off x="1905386" y="3146921"/>
            <a:ext cx="1941220" cy="161439"/>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EBEA5F-803E-45E6-8470-D2CCBC0FEA7F}"/>
              </a:ext>
            </a:extLst>
          </p:cNvPr>
          <p:cNvCxnSpPr>
            <a:cxnSpLocks/>
          </p:cNvCxnSpPr>
          <p:nvPr/>
        </p:nvCxnSpPr>
        <p:spPr>
          <a:xfrm flipV="1">
            <a:off x="2029321" y="3552017"/>
            <a:ext cx="999728" cy="23847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9894D4-5DCD-5ACD-6290-7300943BE06E}"/>
              </a:ext>
            </a:extLst>
          </p:cNvPr>
          <p:cNvSpPr txBox="1"/>
          <p:nvPr/>
        </p:nvSpPr>
        <p:spPr>
          <a:xfrm>
            <a:off x="27591" y="6134538"/>
            <a:ext cx="638438" cy="400110"/>
          </a:xfrm>
          <a:prstGeom prst="rect">
            <a:avLst/>
          </a:prstGeom>
          <a:noFill/>
        </p:spPr>
        <p:txBody>
          <a:bodyPr wrap="square">
            <a:spAutoFit/>
          </a:bodyPr>
          <a:lstStyle/>
          <a:p>
            <a:r>
              <a:rPr lang="en-US" sz="2000" b="1" dirty="0">
                <a:solidFill>
                  <a:srgbClr val="C4A93C"/>
                </a:solidFill>
                <a:latin typeface="+mj-lt"/>
              </a:rPr>
              <a:t>My</a:t>
            </a:r>
            <a:endParaRPr lang="en-US" sz="2000" dirty="0"/>
          </a:p>
        </p:txBody>
      </p:sp>
      <p:cxnSp>
        <p:nvCxnSpPr>
          <p:cNvPr id="4" name="Straight Arrow Connector 3">
            <a:extLst>
              <a:ext uri="{FF2B5EF4-FFF2-40B4-BE49-F238E27FC236}">
                <a16:creationId xmlns:a16="http://schemas.microsoft.com/office/drawing/2014/main" id="{9BD79201-FA69-F59E-99BA-2B56D25551DE}"/>
              </a:ext>
            </a:extLst>
          </p:cNvPr>
          <p:cNvCxnSpPr>
            <a:cxnSpLocks/>
          </p:cNvCxnSpPr>
          <p:nvPr/>
        </p:nvCxnSpPr>
        <p:spPr>
          <a:xfrm flipV="1">
            <a:off x="1881494" y="3104035"/>
            <a:ext cx="1940900" cy="3001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9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1" grpId="0"/>
      <p:bldP spid="22" grpId="0"/>
      <p:bldP spid="24"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1973CF-7C5C-4254-BDB9-8872115DE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132" y="3911189"/>
            <a:ext cx="4074243" cy="2540581"/>
          </a:xfrm>
          <a:prstGeom prst="rect">
            <a:avLst/>
          </a:prstGeom>
        </p:spPr>
      </p:pic>
      <p:sp>
        <p:nvSpPr>
          <p:cNvPr id="6" name="TextBox 5">
            <a:extLst>
              <a:ext uri="{FF2B5EF4-FFF2-40B4-BE49-F238E27FC236}">
                <a16:creationId xmlns:a16="http://schemas.microsoft.com/office/drawing/2014/main" id="{EA88C246-60B5-483F-BB67-7BB41E2BF73F}"/>
              </a:ext>
            </a:extLst>
          </p:cNvPr>
          <p:cNvSpPr txBox="1"/>
          <p:nvPr/>
        </p:nvSpPr>
        <p:spPr>
          <a:xfrm>
            <a:off x="142595" y="812899"/>
            <a:ext cx="5253663" cy="2616101"/>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C4A93C"/>
                </a:solidFill>
                <a:latin typeface="Agency FB" panose="020B0503020202020204" pitchFamily="34" charset="0"/>
              </a:rPr>
              <a:t>maxillae (2):</a:t>
            </a:r>
            <a:r>
              <a:rPr lang="en-US" sz="2000" b="1" dirty="0">
                <a:solidFill>
                  <a:srgbClr val="C4A93C"/>
                </a:solidFill>
                <a:latin typeface="Agency FB" panose="020B0503020202020204" pitchFamily="34" charset="0"/>
              </a:rPr>
              <a:t> </a:t>
            </a:r>
            <a:r>
              <a:rPr lang="en-US" sz="2000" dirty="0">
                <a:latin typeface="Agency FB" panose="020B0503020202020204" pitchFamily="34" charset="0"/>
              </a:rPr>
              <a:t>bones of the </a:t>
            </a:r>
            <a:r>
              <a:rPr lang="en-US" sz="2000" u="sng" dirty="0">
                <a:latin typeface="Agency FB" panose="020B0503020202020204" pitchFamily="34" charset="0"/>
              </a:rPr>
              <a:t>upper jaw</a:t>
            </a:r>
            <a:br>
              <a:rPr lang="en-US" sz="2000" dirty="0">
                <a:latin typeface="Agency FB" panose="020B0503020202020204" pitchFamily="34" charset="0"/>
              </a:rPr>
            </a:br>
            <a:r>
              <a:rPr lang="en-US" dirty="0">
                <a:latin typeface="Agency FB" panose="020B0503020202020204" pitchFamily="34" charset="0"/>
                <a:sym typeface="Wingdings" panose="05000000000000000000" pitchFamily="2" charset="2"/>
              </a:rPr>
              <a:t> </a:t>
            </a:r>
            <a:r>
              <a:rPr lang="en-US" dirty="0">
                <a:latin typeface="Agency FB" panose="020B0503020202020204" pitchFamily="34" charset="0"/>
              </a:rPr>
              <a:t>articulate with every bone of the face except the mandible (lower jaw)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forms part of the orbits, part of the nasal cavity, and most of the hard palate (bony roof of the mouth)</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each maxilla contains a large </a:t>
            </a:r>
            <a:r>
              <a:rPr lang="en-US" dirty="0">
                <a:solidFill>
                  <a:srgbClr val="C4A93C"/>
                </a:solidFill>
                <a:latin typeface="Agency FB" panose="020B0503020202020204" pitchFamily="34" charset="0"/>
              </a:rPr>
              <a:t>maxillary sinus </a:t>
            </a:r>
            <a:r>
              <a:rPr lang="en-US" dirty="0">
                <a:latin typeface="Agency FB" panose="020B0503020202020204" pitchFamily="34" charset="0"/>
              </a:rPr>
              <a:t>that empties into the nasal cavity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the </a:t>
            </a:r>
            <a:r>
              <a:rPr lang="en-US" dirty="0">
                <a:solidFill>
                  <a:srgbClr val="C4A93C"/>
                </a:solidFill>
                <a:latin typeface="Agency FB" panose="020B0503020202020204" pitchFamily="34" charset="0"/>
              </a:rPr>
              <a:t>alveolar processes </a:t>
            </a:r>
            <a:r>
              <a:rPr lang="en-US" dirty="0">
                <a:latin typeface="Agency FB" panose="020B0503020202020204" pitchFamily="34" charset="0"/>
              </a:rPr>
              <a:t>of the maxilla are ridge-like arches that contain the alveoli (sockets) for the maxillary (upper) teeth</a:t>
            </a:r>
            <a:endParaRPr lang="en-US" sz="2000" dirty="0">
              <a:latin typeface="Agency FB" panose="020B0503020202020204" pitchFamily="34" charset="0"/>
            </a:endParaRPr>
          </a:p>
        </p:txBody>
      </p:sp>
      <p:pic>
        <p:nvPicPr>
          <p:cNvPr id="1026" name="Picture 2" descr="See the source image">
            <a:extLst>
              <a:ext uri="{FF2B5EF4-FFF2-40B4-BE49-F238E27FC236}">
                <a16:creationId xmlns:a16="http://schemas.microsoft.com/office/drawing/2014/main" id="{31579BAB-D815-406A-B123-31427873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335" y="971343"/>
            <a:ext cx="3473351" cy="1975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FFE9C97-9E44-4C2E-B7E1-591B3CC22C59}"/>
              </a:ext>
            </a:extLst>
          </p:cNvPr>
          <p:cNvSpPr txBox="1"/>
          <p:nvPr/>
        </p:nvSpPr>
        <p:spPr>
          <a:xfrm>
            <a:off x="164383" y="4081890"/>
            <a:ext cx="4343400" cy="1815882"/>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A67F59"/>
                </a:solidFill>
                <a:latin typeface="Agency FB" panose="020B0503020202020204" pitchFamily="34" charset="0"/>
              </a:rPr>
              <a:t>mandible:</a:t>
            </a:r>
            <a:r>
              <a:rPr lang="en-US" sz="2000" b="1" dirty="0">
                <a:solidFill>
                  <a:srgbClr val="F77F65"/>
                </a:solidFill>
                <a:latin typeface="Agency FB" panose="020B0503020202020204" pitchFamily="34" charset="0"/>
              </a:rPr>
              <a:t> </a:t>
            </a:r>
            <a:r>
              <a:rPr lang="en-US" sz="2000" dirty="0">
                <a:latin typeface="Agency FB" panose="020B0503020202020204" pitchFamily="34" charset="0"/>
              </a:rPr>
              <a:t>largest, strongest facial bone that forms the </a:t>
            </a:r>
            <a:r>
              <a:rPr lang="en-US" sz="2000" u="sng" dirty="0">
                <a:latin typeface="Agency FB" panose="020B0503020202020204" pitchFamily="34" charset="0"/>
              </a:rPr>
              <a:t>lower jaw</a:t>
            </a:r>
            <a:br>
              <a:rPr lang="en-US" sz="2000"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a:t>
            </a:r>
            <a:r>
              <a:rPr lang="en-US" dirty="0">
                <a:solidFill>
                  <a:srgbClr val="A67F59"/>
                </a:solidFill>
                <a:latin typeface="Agency FB" panose="020B0503020202020204" pitchFamily="34" charset="0"/>
              </a:rPr>
              <a:t>mental foramen:</a:t>
            </a:r>
            <a:r>
              <a:rPr lang="en-US" dirty="0">
                <a:latin typeface="Agency FB" panose="020B0503020202020204" pitchFamily="34" charset="0"/>
              </a:rPr>
              <a:t> transmits terminal branches of alveolar nerve and </a:t>
            </a:r>
            <a:r>
              <a:rPr lang="en-US" u="sng" dirty="0">
                <a:latin typeface="Agency FB" panose="020B0503020202020204" pitchFamily="34" charset="0"/>
              </a:rPr>
              <a:t>mental</a:t>
            </a:r>
            <a:r>
              <a:rPr lang="en-US" dirty="0">
                <a:latin typeface="Agency FB" panose="020B0503020202020204" pitchFamily="34" charset="0"/>
              </a:rPr>
              <a:t> vessels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a:t>
            </a:r>
            <a:r>
              <a:rPr lang="en-US" dirty="0">
                <a:solidFill>
                  <a:srgbClr val="A67F59"/>
                </a:solidFill>
                <a:latin typeface="Agency FB" panose="020B0503020202020204" pitchFamily="34" charset="0"/>
              </a:rPr>
              <a:t>mandibular foramen:</a:t>
            </a:r>
            <a:r>
              <a:rPr lang="en-US" dirty="0">
                <a:latin typeface="Agency FB" panose="020B0503020202020204" pitchFamily="34" charset="0"/>
              </a:rPr>
              <a:t> transmits </a:t>
            </a:r>
            <a:r>
              <a:rPr lang="en-US" u="sng" dirty="0">
                <a:latin typeface="Agency FB" panose="020B0503020202020204" pitchFamily="34" charset="0"/>
              </a:rPr>
              <a:t>mandibular</a:t>
            </a:r>
            <a:r>
              <a:rPr lang="en-US" dirty="0">
                <a:latin typeface="Agency FB" panose="020B0503020202020204" pitchFamily="34" charset="0"/>
              </a:rPr>
              <a:t> nerve and blood vessels </a:t>
            </a:r>
            <a:endParaRPr lang="en-US" sz="2000" dirty="0">
              <a:solidFill>
                <a:srgbClr val="F77F65"/>
              </a:solidFill>
              <a:latin typeface="Agency FB" panose="020B0503020202020204" pitchFamily="34" charset="0"/>
            </a:endParaRPr>
          </a:p>
        </p:txBody>
      </p:sp>
      <p:sp>
        <p:nvSpPr>
          <p:cNvPr id="12" name="Rectangle 11">
            <a:extLst>
              <a:ext uri="{FF2B5EF4-FFF2-40B4-BE49-F238E27FC236}">
                <a16:creationId xmlns:a16="http://schemas.microsoft.com/office/drawing/2014/main" id="{DD630DCA-26B5-42EA-A27F-1405BC5A9ED2}"/>
              </a:ext>
            </a:extLst>
          </p:cNvPr>
          <p:cNvSpPr/>
          <p:nvPr/>
        </p:nvSpPr>
        <p:spPr>
          <a:xfrm>
            <a:off x="7988473" y="5840395"/>
            <a:ext cx="573336" cy="324955"/>
          </a:xfrm>
          <a:prstGeom prst="rect">
            <a:avLst/>
          </a:prstGeom>
          <a:noFill/>
          <a:ln>
            <a:solidFill>
              <a:srgbClr val="A67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52F42D-5E23-4350-AE5F-212FD1A0833F}"/>
              </a:ext>
            </a:extLst>
          </p:cNvPr>
          <p:cNvSpPr/>
          <p:nvPr/>
        </p:nvSpPr>
        <p:spPr>
          <a:xfrm>
            <a:off x="8001470" y="4512330"/>
            <a:ext cx="806608" cy="324955"/>
          </a:xfrm>
          <a:prstGeom prst="rect">
            <a:avLst/>
          </a:prstGeom>
          <a:noFill/>
          <a:ln>
            <a:solidFill>
              <a:srgbClr val="A67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580CFF4-0683-4628-A602-2DB408DEC730}"/>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 – Closer Looks </a:t>
            </a:r>
          </a:p>
        </p:txBody>
      </p:sp>
    </p:spTree>
    <p:extLst>
      <p:ext uri="{BB962C8B-B14F-4D97-AF65-F5344CB8AC3E}">
        <p14:creationId xmlns:p14="http://schemas.microsoft.com/office/powerpoint/2010/main" val="351623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884729-475C-4BC5-BF2C-408398665F90}"/>
              </a:ext>
            </a:extLst>
          </p:cNvPr>
          <p:cNvSpPr txBox="1"/>
          <p:nvPr/>
        </p:nvSpPr>
        <p:spPr>
          <a:xfrm>
            <a:off x="142594" y="3003757"/>
            <a:ext cx="4899247" cy="707886"/>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EA8A84"/>
                </a:solidFill>
                <a:latin typeface="Agency FB" panose="020B0503020202020204" pitchFamily="34" charset="0"/>
              </a:rPr>
              <a:t>nasal bones (2): </a:t>
            </a:r>
            <a:r>
              <a:rPr lang="en-US" sz="2000" dirty="0">
                <a:latin typeface="Agency FB" panose="020B0503020202020204" pitchFamily="34" charset="0"/>
              </a:rPr>
              <a:t>small, flattened rectangular </a:t>
            </a:r>
            <a:br>
              <a:rPr lang="en-US" sz="2000" dirty="0">
                <a:latin typeface="Agency FB" panose="020B0503020202020204" pitchFamily="34" charset="0"/>
              </a:rPr>
            </a:br>
            <a:r>
              <a:rPr lang="en-US" sz="2000" dirty="0">
                <a:latin typeface="Agency FB" panose="020B0503020202020204" pitchFamily="34" charset="0"/>
              </a:rPr>
              <a:t>shaped bones that form the </a:t>
            </a:r>
            <a:r>
              <a:rPr lang="en-US" sz="2000" u="sng" dirty="0">
                <a:latin typeface="Agency FB" panose="020B0503020202020204" pitchFamily="34" charset="0"/>
              </a:rPr>
              <a:t>bridge</a:t>
            </a:r>
            <a:r>
              <a:rPr lang="en-US" sz="2000" dirty="0">
                <a:latin typeface="Agency FB" panose="020B0503020202020204" pitchFamily="34" charset="0"/>
              </a:rPr>
              <a:t> of the nose </a:t>
            </a:r>
          </a:p>
        </p:txBody>
      </p:sp>
      <p:pic>
        <p:nvPicPr>
          <p:cNvPr id="1028" name="Picture 4" descr="See the source image">
            <a:extLst>
              <a:ext uri="{FF2B5EF4-FFF2-40B4-BE49-F238E27FC236}">
                <a16:creationId xmlns:a16="http://schemas.microsoft.com/office/drawing/2014/main" id="{6EC42E63-DF04-4F95-94B3-91FAFBA93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16" y="3810642"/>
            <a:ext cx="5113079" cy="29080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0D017B-6CC0-4517-AEB7-5C241B240D89}"/>
              </a:ext>
            </a:extLst>
          </p:cNvPr>
          <p:cNvSpPr txBox="1"/>
          <p:nvPr/>
        </p:nvSpPr>
        <p:spPr>
          <a:xfrm>
            <a:off x="142595" y="773060"/>
            <a:ext cx="5655444" cy="1815882"/>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CD5C62"/>
                </a:solidFill>
                <a:latin typeface="Agency FB" panose="020B0503020202020204" pitchFamily="34" charset="0"/>
              </a:rPr>
              <a:t>inferior nasal conchae (2)</a:t>
            </a:r>
            <a:r>
              <a:rPr lang="en-US" sz="2000" b="1" dirty="0">
                <a:solidFill>
                  <a:srgbClr val="CD5C62"/>
                </a:solidFill>
                <a:latin typeface="Agency FB" panose="020B0503020202020204" pitchFamily="34" charset="0"/>
              </a:rPr>
              <a:t>: </a:t>
            </a:r>
            <a:r>
              <a:rPr lang="en-US" sz="2000" dirty="0">
                <a:latin typeface="Agency FB" panose="020B0503020202020204" pitchFamily="34" charset="0"/>
              </a:rPr>
              <a:t>form part of (and project into) the </a:t>
            </a:r>
            <a:r>
              <a:rPr lang="en-US" sz="2000" u="sng" dirty="0">
                <a:latin typeface="Agency FB" panose="020B0503020202020204" pitchFamily="34" charset="0"/>
              </a:rPr>
              <a:t>nasal</a:t>
            </a:r>
            <a:r>
              <a:rPr lang="en-US" sz="2000" dirty="0">
                <a:latin typeface="Agency FB" panose="020B0503020202020204" pitchFamily="34" charset="0"/>
              </a:rPr>
              <a:t> cavity</a:t>
            </a:r>
            <a:br>
              <a:rPr lang="en-US" sz="2000"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separate bones from nasal conchae of the ethmoid bone</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all three pairs of nasal conchae (superior, middle, inferior) increase the surface area of the nasal cavity and help swirl and filter air before it passes into the lungs</a:t>
            </a:r>
            <a:endParaRPr lang="en-US" sz="2000" dirty="0">
              <a:latin typeface="Agency FB" panose="020B0503020202020204" pitchFamily="34" charset="0"/>
            </a:endParaRPr>
          </a:p>
        </p:txBody>
      </p:sp>
      <p:pic>
        <p:nvPicPr>
          <p:cNvPr id="6" name="Picture 5">
            <a:extLst>
              <a:ext uri="{FF2B5EF4-FFF2-40B4-BE49-F238E27FC236}">
                <a16:creationId xmlns:a16="http://schemas.microsoft.com/office/drawing/2014/main" id="{BC6D85C5-15F0-4634-B022-6CF5CA3DD405}"/>
              </a:ext>
            </a:extLst>
          </p:cNvPr>
          <p:cNvPicPr>
            <a:picLocks noChangeAspect="1"/>
          </p:cNvPicPr>
          <p:nvPr/>
        </p:nvPicPr>
        <p:blipFill>
          <a:blip r:embed="rId3"/>
          <a:stretch>
            <a:fillRect/>
          </a:stretch>
        </p:blipFill>
        <p:spPr>
          <a:xfrm>
            <a:off x="6016007" y="708641"/>
            <a:ext cx="2670580" cy="2698049"/>
          </a:xfrm>
          <a:prstGeom prst="rect">
            <a:avLst/>
          </a:prstGeom>
        </p:spPr>
      </p:pic>
      <p:sp>
        <p:nvSpPr>
          <p:cNvPr id="11" name="TextBox 10">
            <a:extLst>
              <a:ext uri="{FF2B5EF4-FFF2-40B4-BE49-F238E27FC236}">
                <a16:creationId xmlns:a16="http://schemas.microsoft.com/office/drawing/2014/main" id="{A1390AF5-7C64-40D4-93DD-E37BFC200484}"/>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 – Closer Looks </a:t>
            </a:r>
          </a:p>
        </p:txBody>
      </p:sp>
    </p:spTree>
    <p:extLst>
      <p:ext uri="{BB962C8B-B14F-4D97-AF65-F5344CB8AC3E}">
        <p14:creationId xmlns:p14="http://schemas.microsoft.com/office/powerpoint/2010/main" val="41655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00BA3C-0FC2-4FCD-9BCB-86F89B9729B5}"/>
              </a:ext>
            </a:extLst>
          </p:cNvPr>
          <p:cNvSpPr txBox="1"/>
          <p:nvPr/>
        </p:nvSpPr>
        <p:spPr>
          <a:xfrm>
            <a:off x="142594" y="1490037"/>
            <a:ext cx="5400000"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6BB4C3"/>
                </a:solidFill>
                <a:latin typeface="+mj-lt"/>
              </a:rPr>
              <a:t>axial skeleton: </a:t>
            </a:r>
            <a:r>
              <a:rPr lang="en-US" sz="2000" dirty="0">
                <a:latin typeface="+mj-lt"/>
              </a:rPr>
              <a:t>consists of the bones that lie around the longitudinal </a:t>
            </a:r>
            <a:r>
              <a:rPr lang="en-US" sz="2000" u="sng" dirty="0">
                <a:latin typeface="+mj-lt"/>
              </a:rPr>
              <a:t>axis</a:t>
            </a:r>
            <a:r>
              <a:rPr lang="en-US" sz="2000" dirty="0">
                <a:latin typeface="+mj-lt"/>
              </a:rPr>
              <a:t> of the body </a:t>
            </a:r>
          </a:p>
        </p:txBody>
      </p:sp>
      <p:sp>
        <p:nvSpPr>
          <p:cNvPr id="8" name="TextBox 7">
            <a:extLst>
              <a:ext uri="{FF2B5EF4-FFF2-40B4-BE49-F238E27FC236}">
                <a16:creationId xmlns:a16="http://schemas.microsoft.com/office/drawing/2014/main" id="{E059F6C2-67DA-43DC-9F2C-27ACACCC64B9}"/>
              </a:ext>
            </a:extLst>
          </p:cNvPr>
          <p:cNvSpPr txBox="1"/>
          <p:nvPr/>
        </p:nvSpPr>
        <p:spPr>
          <a:xfrm>
            <a:off x="142593" y="3066074"/>
            <a:ext cx="5400000"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73A5CF"/>
                </a:solidFill>
                <a:latin typeface="+mj-lt"/>
              </a:rPr>
              <a:t>appendicular skeleton: </a:t>
            </a:r>
            <a:r>
              <a:rPr lang="en-US" sz="2000" dirty="0">
                <a:latin typeface="+mj-lt"/>
              </a:rPr>
              <a:t>consists of bones of the upper and lower </a:t>
            </a:r>
            <a:r>
              <a:rPr lang="en-US" sz="2000" u="sng" dirty="0">
                <a:latin typeface="+mj-lt"/>
              </a:rPr>
              <a:t>limbs</a:t>
            </a:r>
            <a:r>
              <a:rPr lang="en-US" sz="2000" dirty="0">
                <a:latin typeface="+mj-lt"/>
              </a:rPr>
              <a:t> + the bones forming the </a:t>
            </a:r>
            <a:r>
              <a:rPr lang="en-US" sz="2000" u="sng" dirty="0">
                <a:latin typeface="+mj-lt"/>
              </a:rPr>
              <a:t>girdles:</a:t>
            </a:r>
            <a:r>
              <a:rPr lang="en-US" sz="2000" dirty="0">
                <a:latin typeface="+mj-lt"/>
              </a:rPr>
              <a:t> connecting limbs to the axial skeleton  </a:t>
            </a:r>
          </a:p>
        </p:txBody>
      </p:sp>
      <p:pic>
        <p:nvPicPr>
          <p:cNvPr id="12" name="Picture 11">
            <a:extLst>
              <a:ext uri="{FF2B5EF4-FFF2-40B4-BE49-F238E27FC236}">
                <a16:creationId xmlns:a16="http://schemas.microsoft.com/office/drawing/2014/main" id="{D6E883EB-DDD7-4248-8426-686BAC5B4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495" y="197485"/>
            <a:ext cx="2485505" cy="6472671"/>
          </a:xfrm>
          <a:prstGeom prst="rect">
            <a:avLst/>
          </a:prstGeom>
        </p:spPr>
      </p:pic>
      <p:sp>
        <p:nvSpPr>
          <p:cNvPr id="2" name="Title 1">
            <a:extLst>
              <a:ext uri="{FF2B5EF4-FFF2-40B4-BE49-F238E27FC236}">
                <a16:creationId xmlns:a16="http://schemas.microsoft.com/office/drawing/2014/main" id="{0188DF63-2DBE-681C-224B-071EF165B560}"/>
              </a:ext>
            </a:extLst>
          </p:cNvPr>
          <p:cNvSpPr>
            <a:spLocks noGrp="1"/>
          </p:cNvSpPr>
          <p:nvPr>
            <p:ph type="title"/>
          </p:nvPr>
        </p:nvSpPr>
        <p:spPr/>
        <p:txBody>
          <a:bodyPr>
            <a:normAutofit/>
          </a:bodyPr>
          <a:lstStyle/>
          <a:p>
            <a:r>
              <a:rPr lang="en-US" dirty="0"/>
              <a:t>Axial vs. Appendicular Skeleton</a:t>
            </a:r>
          </a:p>
        </p:txBody>
      </p:sp>
    </p:spTree>
    <p:extLst>
      <p:ext uri="{BB962C8B-B14F-4D97-AF65-F5344CB8AC3E}">
        <p14:creationId xmlns:p14="http://schemas.microsoft.com/office/powerpoint/2010/main" val="47307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AAB3ADC-CF4A-47D1-A770-0A99E794E7C2}"/>
              </a:ext>
            </a:extLst>
          </p:cNvPr>
          <p:cNvSpPr txBox="1"/>
          <p:nvPr/>
        </p:nvSpPr>
        <p:spPr>
          <a:xfrm>
            <a:off x="142595" y="3516641"/>
            <a:ext cx="3790972" cy="1938992"/>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897590"/>
                </a:solidFill>
                <a:latin typeface="Agency FB" panose="020B0503020202020204" pitchFamily="34" charset="0"/>
              </a:rPr>
              <a:t>lacrimal bones (2</a:t>
            </a:r>
            <a:r>
              <a:rPr lang="en-US" sz="2000" b="1" dirty="0">
                <a:solidFill>
                  <a:srgbClr val="897590"/>
                </a:solidFill>
                <a:latin typeface="Agency FB" panose="020B0503020202020204" pitchFamily="34" charset="0"/>
              </a:rPr>
              <a:t>): </a:t>
            </a:r>
            <a:r>
              <a:rPr lang="en-US" sz="2000" u="sng" dirty="0">
                <a:latin typeface="Agency FB" panose="020B0503020202020204" pitchFamily="34" charset="0"/>
              </a:rPr>
              <a:t>smallest</a:t>
            </a:r>
            <a:r>
              <a:rPr lang="en-US" sz="2000" dirty="0">
                <a:latin typeface="Agency FB" panose="020B0503020202020204" pitchFamily="34" charset="0"/>
              </a:rPr>
              <a:t> bones of the face</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a:t>
            </a:r>
            <a:r>
              <a:rPr lang="en-US" sz="2000" dirty="0">
                <a:solidFill>
                  <a:srgbClr val="897590"/>
                </a:solidFill>
                <a:latin typeface="Agency FB" panose="020B0503020202020204" pitchFamily="34" charset="0"/>
              </a:rPr>
              <a:t>lacrimal fossa:</a:t>
            </a:r>
            <a:r>
              <a:rPr lang="en-US" sz="2000" dirty="0">
                <a:latin typeface="Agency FB" panose="020B0503020202020204" pitchFamily="34" charset="0"/>
              </a:rPr>
              <a:t> vertical tunnel formed with the maxilla that houses the </a:t>
            </a:r>
            <a:r>
              <a:rPr lang="en-US" sz="2000" dirty="0">
                <a:solidFill>
                  <a:srgbClr val="897590"/>
                </a:solidFill>
                <a:latin typeface="Agency FB" panose="020B0503020202020204" pitchFamily="34" charset="0"/>
              </a:rPr>
              <a:t>lacrimal sac </a:t>
            </a:r>
            <a:r>
              <a:rPr lang="en-US" sz="2000" dirty="0">
                <a:latin typeface="Agency FB" panose="020B0503020202020204" pitchFamily="34" charset="0"/>
              </a:rPr>
              <a:t>which gathers tears</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11" name="Picture 2" descr="See the source image">
            <a:extLst>
              <a:ext uri="{FF2B5EF4-FFF2-40B4-BE49-F238E27FC236}">
                <a16:creationId xmlns:a16="http://schemas.microsoft.com/office/drawing/2014/main" id="{4D66B3EC-6821-48F3-AFD3-82438262C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634" y="3429001"/>
            <a:ext cx="4961045" cy="28154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5D46CF-4153-4EDC-94A2-5AAC3AD20500}"/>
              </a:ext>
            </a:extLst>
          </p:cNvPr>
          <p:cNvSpPr txBox="1"/>
          <p:nvPr/>
        </p:nvSpPr>
        <p:spPr>
          <a:xfrm>
            <a:off x="142595" y="775275"/>
            <a:ext cx="4731037" cy="1938992"/>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A67F59"/>
                </a:solidFill>
                <a:latin typeface="Agency FB" panose="020B0503020202020204" pitchFamily="34" charset="0"/>
              </a:rPr>
              <a:t>vomer:</a:t>
            </a:r>
            <a:r>
              <a:rPr lang="en-US" sz="2000" b="1" dirty="0">
                <a:solidFill>
                  <a:srgbClr val="A67F59"/>
                </a:solidFill>
                <a:latin typeface="Agency FB" panose="020B0503020202020204" pitchFamily="34" charset="0"/>
              </a:rPr>
              <a:t> </a:t>
            </a:r>
            <a:r>
              <a:rPr lang="en-US" sz="2000" dirty="0">
                <a:latin typeface="Agency FB" panose="020B0503020202020204" pitchFamily="34" charset="0"/>
              </a:rPr>
              <a:t>triangular bone that forms the nasal </a:t>
            </a:r>
            <a:r>
              <a:rPr lang="en-US" sz="2000" u="sng" dirty="0">
                <a:latin typeface="Agency FB" panose="020B0503020202020204" pitchFamily="34" charset="0"/>
              </a:rPr>
              <a:t>septum</a:t>
            </a:r>
            <a:r>
              <a:rPr lang="en-US" sz="2000" dirty="0">
                <a:latin typeface="Agency FB" panose="020B0503020202020204" pitchFamily="34" charset="0"/>
              </a:rPr>
              <a:t> (along with the ethmoid)</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nasal septum = the partition that divides the nasal cavity into L/R sides  </a:t>
            </a:r>
            <a:br>
              <a:rPr lang="en-US" sz="2000" dirty="0">
                <a:latin typeface="Agency FB" panose="020B0503020202020204" pitchFamily="34" charset="0"/>
              </a:rPr>
            </a:br>
            <a:br>
              <a:rPr lang="en-US" sz="2000" dirty="0">
                <a:latin typeface="Agency FB" panose="020B0503020202020204" pitchFamily="34" charset="0"/>
              </a:rPr>
            </a:br>
            <a:endParaRPr lang="en-US" sz="2000" dirty="0">
              <a:latin typeface="Agency FB" panose="020B0503020202020204" pitchFamily="34" charset="0"/>
            </a:endParaRPr>
          </a:p>
        </p:txBody>
      </p:sp>
      <p:pic>
        <p:nvPicPr>
          <p:cNvPr id="1026" name="Picture 2" descr="Vomer - Anatomy, Structure and Articulations | Kenhub">
            <a:extLst>
              <a:ext uri="{FF2B5EF4-FFF2-40B4-BE49-F238E27FC236}">
                <a16:creationId xmlns:a16="http://schemas.microsoft.com/office/drawing/2014/main" id="{636428FF-B963-4FCB-BA9D-9785870D2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688" y="160402"/>
            <a:ext cx="4490312" cy="255386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B22CCAA-FEEE-49E7-881D-AD9BC0DC58B7}"/>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 – Closer Looks </a:t>
            </a:r>
          </a:p>
        </p:txBody>
      </p:sp>
    </p:spTree>
    <p:extLst>
      <p:ext uri="{BB962C8B-B14F-4D97-AF65-F5344CB8AC3E}">
        <p14:creationId xmlns:p14="http://schemas.microsoft.com/office/powerpoint/2010/main" val="317228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47FF18-8ACC-46C2-BA6C-E21A5E9803FA}"/>
              </a:ext>
            </a:extLst>
          </p:cNvPr>
          <p:cNvSpPr txBox="1"/>
          <p:nvPr/>
        </p:nvSpPr>
        <p:spPr>
          <a:xfrm>
            <a:off x="142595" y="4000787"/>
            <a:ext cx="4467967"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7EA0CA"/>
                </a:solidFill>
                <a:latin typeface="Agency FB" panose="020B0503020202020204" pitchFamily="34" charset="0"/>
              </a:rPr>
              <a:t>palatine bones (2): </a:t>
            </a:r>
            <a:r>
              <a:rPr lang="en-US" sz="2000" dirty="0">
                <a:latin typeface="Agency FB" panose="020B0503020202020204" pitchFamily="34" charset="0"/>
              </a:rPr>
              <a:t>form the posterior portion of the </a:t>
            </a:r>
            <a:r>
              <a:rPr lang="en-US" sz="2000" u="sng" dirty="0">
                <a:latin typeface="Agency FB" panose="020B0503020202020204" pitchFamily="34" charset="0"/>
              </a:rPr>
              <a:t>hard palate</a:t>
            </a:r>
            <a:r>
              <a:rPr lang="en-US" sz="2000" dirty="0">
                <a:latin typeface="Agency FB" panose="020B0503020202020204" pitchFamily="34" charset="0"/>
              </a:rPr>
              <a:t>, part of the nasal cavity, and a small portion of the orbits </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8" name="Picture 4" descr="See the source image">
            <a:extLst>
              <a:ext uri="{FF2B5EF4-FFF2-40B4-BE49-F238E27FC236}">
                <a16:creationId xmlns:a16="http://schemas.microsoft.com/office/drawing/2014/main" id="{B05C495C-CC8C-4EC8-BB12-03084DA56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0469" y="3531959"/>
            <a:ext cx="4535217" cy="25794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7F7C1C-1930-473D-ADBC-390560516AE5}"/>
              </a:ext>
            </a:extLst>
          </p:cNvPr>
          <p:cNvSpPr txBox="1"/>
          <p:nvPr/>
        </p:nvSpPr>
        <p:spPr>
          <a:xfrm>
            <a:off x="158925" y="822050"/>
            <a:ext cx="4764904" cy="1938992"/>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F77F65"/>
                </a:solidFill>
                <a:latin typeface="Agency FB" panose="020B0503020202020204" pitchFamily="34" charset="0"/>
              </a:rPr>
              <a:t>zygomatic bones (2): </a:t>
            </a:r>
            <a:r>
              <a:rPr lang="en-US" sz="2000" dirty="0">
                <a:latin typeface="Agency FB" panose="020B0503020202020204" pitchFamily="34" charset="0"/>
              </a:rPr>
              <a:t> </a:t>
            </a:r>
            <a:r>
              <a:rPr lang="en-US" sz="2000" u="sng" dirty="0">
                <a:latin typeface="Agency FB" panose="020B0503020202020204" pitchFamily="34" charset="0"/>
              </a:rPr>
              <a:t>cheekbones</a:t>
            </a:r>
            <a:r>
              <a:rPr lang="en-US" sz="2000" dirty="0">
                <a:latin typeface="Agency FB" panose="020B0503020202020204" pitchFamily="34" charset="0"/>
              </a:rPr>
              <a:t>, form the prominences of the cheeks and part of the orbit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a:t>
            </a:r>
            <a:r>
              <a:rPr lang="en-US" sz="2000" dirty="0">
                <a:solidFill>
                  <a:srgbClr val="F77F65"/>
                </a:solidFill>
                <a:latin typeface="Agency FB" panose="020B0503020202020204" pitchFamily="34" charset="0"/>
              </a:rPr>
              <a:t>zygomatic arch: </a:t>
            </a:r>
            <a:r>
              <a:rPr lang="en-US" sz="2000" dirty="0">
                <a:latin typeface="Agency FB" panose="020B0503020202020204" pitchFamily="34" charset="0"/>
              </a:rPr>
              <a:t>the temporal </a:t>
            </a:r>
            <a:r>
              <a:rPr lang="en-US" sz="2000" u="sng" dirty="0">
                <a:latin typeface="Agency FB" panose="020B0503020202020204" pitchFamily="34" charset="0"/>
              </a:rPr>
              <a:t>process</a:t>
            </a:r>
            <a:r>
              <a:rPr lang="en-US" sz="2000" dirty="0">
                <a:latin typeface="Agency FB" panose="020B0503020202020204" pitchFamily="34" charset="0"/>
              </a:rPr>
              <a:t> of the zygomatic bone projects posteriorly and articulates with the zygomatic process of the temporal bone</a:t>
            </a:r>
            <a:endParaRPr lang="en-US" sz="2000" dirty="0">
              <a:solidFill>
                <a:srgbClr val="F77F65"/>
              </a:solidFill>
              <a:latin typeface="Agency FB" panose="020B0503020202020204" pitchFamily="34" charset="0"/>
            </a:endParaRPr>
          </a:p>
        </p:txBody>
      </p:sp>
      <p:pic>
        <p:nvPicPr>
          <p:cNvPr id="10" name="Picture 4" descr="See the source image">
            <a:extLst>
              <a:ext uri="{FF2B5EF4-FFF2-40B4-BE49-F238E27FC236}">
                <a16:creationId xmlns:a16="http://schemas.microsoft.com/office/drawing/2014/main" id="{D8FC6DC0-1558-47D4-A300-7E4636E2F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562" y="373931"/>
            <a:ext cx="4545124" cy="25794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6F10C65-956F-4A68-A03D-00651C397858}"/>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 – Closer Looks </a:t>
            </a:r>
          </a:p>
        </p:txBody>
      </p:sp>
    </p:spTree>
    <p:extLst>
      <p:ext uri="{BB962C8B-B14F-4D97-AF65-F5344CB8AC3E}">
        <p14:creationId xmlns:p14="http://schemas.microsoft.com/office/powerpoint/2010/main" val="17261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651789-9772-4502-9307-D7AC41EE974D}"/>
              </a:ext>
            </a:extLst>
          </p:cNvPr>
          <p:cNvSpPr txBox="1"/>
          <p:nvPr/>
        </p:nvSpPr>
        <p:spPr>
          <a:xfrm>
            <a:off x="142595" y="725267"/>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hard palate: </a:t>
            </a:r>
            <a:r>
              <a:rPr lang="en-US" sz="2000" u="sng" dirty="0">
                <a:latin typeface="Agency FB" panose="020B0503020202020204" pitchFamily="34" charset="0"/>
              </a:rPr>
              <a:t>roof</a:t>
            </a:r>
            <a:r>
              <a:rPr lang="en-US" sz="2000" dirty="0">
                <a:latin typeface="Agency FB" panose="020B0503020202020204" pitchFamily="34" charset="0"/>
              </a:rPr>
              <a:t> of the mouth, formed from </a:t>
            </a:r>
            <a:r>
              <a:rPr lang="en-US" sz="2000" b="1" dirty="0">
                <a:solidFill>
                  <a:srgbClr val="CAA925"/>
                </a:solidFill>
                <a:latin typeface="Agency FB" panose="020B0503020202020204" pitchFamily="34" charset="0"/>
              </a:rPr>
              <a:t>maxillae </a:t>
            </a:r>
            <a:r>
              <a:rPr lang="en-US" sz="2000" b="1" dirty="0">
                <a:latin typeface="Agency FB" panose="020B0503020202020204" pitchFamily="34" charset="0"/>
              </a:rPr>
              <a:t>+</a:t>
            </a:r>
            <a:r>
              <a:rPr lang="en-US" sz="2000" b="1" dirty="0">
                <a:solidFill>
                  <a:srgbClr val="CAA925"/>
                </a:solidFill>
                <a:latin typeface="Agency FB" panose="020B0503020202020204" pitchFamily="34" charset="0"/>
              </a:rPr>
              <a:t> </a:t>
            </a:r>
            <a:r>
              <a:rPr lang="en-US" sz="2000" b="1" dirty="0">
                <a:solidFill>
                  <a:srgbClr val="869FCF"/>
                </a:solidFill>
                <a:latin typeface="Agency FB" panose="020B0503020202020204" pitchFamily="34" charset="0"/>
              </a:rPr>
              <a:t>palatine</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2" name="Picture 1">
            <a:extLst>
              <a:ext uri="{FF2B5EF4-FFF2-40B4-BE49-F238E27FC236}">
                <a16:creationId xmlns:a16="http://schemas.microsoft.com/office/drawing/2014/main" id="{12AD7667-E9D7-4259-9F56-FB4DCF334F3E}"/>
              </a:ext>
            </a:extLst>
          </p:cNvPr>
          <p:cNvPicPr>
            <a:picLocks noChangeAspect="1"/>
          </p:cNvPicPr>
          <p:nvPr/>
        </p:nvPicPr>
        <p:blipFill>
          <a:blip r:embed="rId2"/>
          <a:stretch>
            <a:fillRect/>
          </a:stretch>
        </p:blipFill>
        <p:spPr>
          <a:xfrm>
            <a:off x="366024" y="1601089"/>
            <a:ext cx="8574467" cy="4024576"/>
          </a:xfrm>
          <a:prstGeom prst="rect">
            <a:avLst/>
          </a:prstGeom>
        </p:spPr>
      </p:pic>
      <p:sp>
        <p:nvSpPr>
          <p:cNvPr id="7" name="TextBox 6">
            <a:extLst>
              <a:ext uri="{FF2B5EF4-FFF2-40B4-BE49-F238E27FC236}">
                <a16:creationId xmlns:a16="http://schemas.microsoft.com/office/drawing/2014/main" id="{DC5FD8D9-EB85-4F8A-ABD4-A00D5A5C3F2C}"/>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Special Structures – Hard Palate  </a:t>
            </a:r>
          </a:p>
        </p:txBody>
      </p:sp>
    </p:spTree>
    <p:extLst>
      <p:ext uri="{BB962C8B-B14F-4D97-AF65-F5344CB8AC3E}">
        <p14:creationId xmlns:p14="http://schemas.microsoft.com/office/powerpoint/2010/main" val="18205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65D365-85CC-44BD-A5C9-9A0ECC9F3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467" y="1958336"/>
            <a:ext cx="6891973" cy="4568394"/>
          </a:xfrm>
          <a:prstGeom prst="rect">
            <a:avLst/>
          </a:prstGeom>
        </p:spPr>
      </p:pic>
      <p:sp>
        <p:nvSpPr>
          <p:cNvPr id="9" name="Arrow: Right 8">
            <a:extLst>
              <a:ext uri="{FF2B5EF4-FFF2-40B4-BE49-F238E27FC236}">
                <a16:creationId xmlns:a16="http://schemas.microsoft.com/office/drawing/2014/main" id="{5B540CCB-7028-4EC7-B445-84F64C5D0F16}"/>
              </a:ext>
            </a:extLst>
          </p:cNvPr>
          <p:cNvSpPr/>
          <p:nvPr/>
        </p:nvSpPr>
        <p:spPr>
          <a:xfrm>
            <a:off x="1194378" y="3825654"/>
            <a:ext cx="331554" cy="200417"/>
          </a:xfrm>
          <a:prstGeom prst="rightArrow">
            <a:avLst/>
          </a:prstGeom>
          <a:solidFill>
            <a:srgbClr val="F39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E69D1D1-E898-4795-9A6A-8A8805C220B3}"/>
              </a:ext>
            </a:extLst>
          </p:cNvPr>
          <p:cNvSpPr/>
          <p:nvPr/>
        </p:nvSpPr>
        <p:spPr>
          <a:xfrm>
            <a:off x="1227691" y="4373235"/>
            <a:ext cx="331554" cy="200417"/>
          </a:xfrm>
          <a:prstGeom prst="rightArrow">
            <a:avLst/>
          </a:prstGeom>
          <a:solidFill>
            <a:srgbClr val="DAA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7CA6CA2-20D1-4B2F-9919-33B84C4998C2}"/>
              </a:ext>
            </a:extLst>
          </p:cNvPr>
          <p:cNvSpPr/>
          <p:nvPr/>
        </p:nvSpPr>
        <p:spPr>
          <a:xfrm>
            <a:off x="1194378" y="4124422"/>
            <a:ext cx="331554" cy="200417"/>
          </a:xfrm>
          <a:prstGeom prst="rightArrow">
            <a:avLst/>
          </a:prstGeom>
          <a:solidFill>
            <a:srgbClr val="869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0BCE08-C88D-4511-AA0D-A7D0526FDB9D}"/>
              </a:ext>
            </a:extLst>
          </p:cNvPr>
          <p:cNvSpPr txBox="1"/>
          <p:nvPr/>
        </p:nvSpPr>
        <p:spPr>
          <a:xfrm>
            <a:off x="142595" y="715352"/>
            <a:ext cx="8419213"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nasal septum: </a:t>
            </a:r>
            <a:r>
              <a:rPr lang="en-US" sz="2000" dirty="0">
                <a:latin typeface="Agency FB" panose="020B0503020202020204" pitchFamily="34" charset="0"/>
              </a:rPr>
              <a:t>separates nose into left and right, composed of </a:t>
            </a:r>
            <a:r>
              <a:rPr lang="en-US" sz="2000" b="1" u="sng" dirty="0">
                <a:solidFill>
                  <a:srgbClr val="DAA1A7"/>
                </a:solidFill>
                <a:latin typeface="Agency FB" panose="020B0503020202020204" pitchFamily="34" charset="0"/>
              </a:rPr>
              <a:t>vomer</a:t>
            </a:r>
            <a:r>
              <a:rPr lang="en-US" sz="2000" b="1" dirty="0">
                <a:solidFill>
                  <a:srgbClr val="DAA1A7"/>
                </a:solidFill>
                <a:latin typeface="Agency FB" panose="020B0503020202020204" pitchFamily="34" charset="0"/>
              </a:rPr>
              <a:t>, </a:t>
            </a:r>
            <a:r>
              <a:rPr lang="en-US" sz="2000" b="1" u="sng" dirty="0">
                <a:solidFill>
                  <a:srgbClr val="F3975E"/>
                </a:solidFill>
                <a:latin typeface="Agency FB" panose="020B0503020202020204" pitchFamily="34" charset="0"/>
              </a:rPr>
              <a:t>ethmoid</a:t>
            </a:r>
            <a:r>
              <a:rPr lang="en-US" sz="2000" b="1" dirty="0">
                <a:solidFill>
                  <a:srgbClr val="F3975E"/>
                </a:solidFill>
                <a:latin typeface="Agency FB" panose="020B0503020202020204" pitchFamily="34" charset="0"/>
              </a:rPr>
              <a:t> bone (perpendicular plate), </a:t>
            </a:r>
            <a:r>
              <a:rPr lang="en-US" sz="2000" dirty="0">
                <a:latin typeface="Agency FB" panose="020B0503020202020204" pitchFamily="34" charset="0"/>
              </a:rPr>
              <a:t>and</a:t>
            </a:r>
            <a:r>
              <a:rPr lang="en-US" sz="2000" b="1" dirty="0">
                <a:solidFill>
                  <a:srgbClr val="F3975E"/>
                </a:solidFill>
                <a:latin typeface="Agency FB" panose="020B0503020202020204" pitchFamily="34" charset="0"/>
              </a:rPr>
              <a:t> </a:t>
            </a:r>
            <a:r>
              <a:rPr lang="en-US" sz="2000" u="sng" dirty="0">
                <a:solidFill>
                  <a:srgbClr val="869FCF"/>
                </a:solidFill>
                <a:latin typeface="Agency FB" panose="020B0503020202020204" pitchFamily="34" charset="0"/>
              </a:rPr>
              <a:t>septal</a:t>
            </a:r>
            <a:r>
              <a:rPr lang="en-US" sz="2000" dirty="0">
                <a:solidFill>
                  <a:srgbClr val="869FCF"/>
                </a:solidFill>
                <a:latin typeface="Agency FB" panose="020B0503020202020204" pitchFamily="34" charset="0"/>
              </a:rPr>
              <a:t> cartilage </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13" name="TextBox 12">
            <a:extLst>
              <a:ext uri="{FF2B5EF4-FFF2-40B4-BE49-F238E27FC236}">
                <a16:creationId xmlns:a16="http://schemas.microsoft.com/office/drawing/2014/main" id="{3CB829D0-9CC2-43F6-B305-335803F9FF8C}"/>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Special Structures – Nasal Septum   </a:t>
            </a:r>
          </a:p>
        </p:txBody>
      </p:sp>
    </p:spTree>
    <p:extLst>
      <p:ext uri="{BB962C8B-B14F-4D97-AF65-F5344CB8AC3E}">
        <p14:creationId xmlns:p14="http://schemas.microsoft.com/office/powerpoint/2010/main" val="3031503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6C2C94-7121-44C4-A25C-D0FD53093356}"/>
              </a:ext>
            </a:extLst>
          </p:cNvPr>
          <p:cNvSpPr txBox="1"/>
          <p:nvPr/>
        </p:nvSpPr>
        <p:spPr>
          <a:xfrm>
            <a:off x="142594" y="725267"/>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orbit:</a:t>
            </a:r>
            <a:r>
              <a:rPr lang="en-US" sz="2000" dirty="0">
                <a:latin typeface="Agency FB" panose="020B0503020202020204" pitchFamily="34" charset="0"/>
              </a:rPr>
              <a:t> (aka orbital cavity, eye socket) contains the </a:t>
            </a:r>
            <a:r>
              <a:rPr lang="en-US" sz="2000" u="sng" dirty="0">
                <a:latin typeface="Agency FB" panose="020B0503020202020204" pitchFamily="34" charset="0"/>
              </a:rPr>
              <a:t>eyeball</a:t>
            </a:r>
            <a:r>
              <a:rPr lang="en-US" sz="2000" dirty="0">
                <a:latin typeface="Agency FB" panose="020B0503020202020204" pitchFamily="34" charset="0"/>
              </a:rPr>
              <a:t> and associated structures</a:t>
            </a:r>
          </a:p>
          <a:p>
            <a:pPr marL="914400" lvl="1" indent="-457200">
              <a:buFont typeface="Arial" panose="020B0604020202020204" pitchFamily="34" charset="0"/>
              <a:buChar char="•"/>
            </a:pPr>
            <a:r>
              <a:rPr lang="en-US" sz="2000" dirty="0">
                <a:latin typeface="Agency FB" panose="020B0503020202020204" pitchFamily="34" charset="0"/>
              </a:rPr>
              <a:t>3 cranial bones = </a:t>
            </a:r>
            <a:r>
              <a:rPr lang="en-US" sz="2000" b="1" dirty="0">
                <a:solidFill>
                  <a:srgbClr val="8AC7D4"/>
                </a:solidFill>
                <a:latin typeface="Agency FB" panose="020B0503020202020204" pitchFamily="34" charset="0"/>
              </a:rPr>
              <a:t>frontal</a:t>
            </a:r>
            <a:r>
              <a:rPr lang="en-US" sz="2000" b="1" dirty="0">
                <a:latin typeface="Agency FB" panose="020B0503020202020204" pitchFamily="34" charset="0"/>
              </a:rPr>
              <a:t>, </a:t>
            </a:r>
            <a:r>
              <a:rPr lang="en-US" sz="2000" b="1" dirty="0">
                <a:solidFill>
                  <a:srgbClr val="7CAD54"/>
                </a:solidFill>
                <a:latin typeface="Agency FB" panose="020B0503020202020204" pitchFamily="34" charset="0"/>
              </a:rPr>
              <a:t>sphenoid</a:t>
            </a:r>
            <a:r>
              <a:rPr lang="en-US" sz="2000" b="1" dirty="0">
                <a:latin typeface="Agency FB" panose="020B0503020202020204" pitchFamily="34" charset="0"/>
              </a:rPr>
              <a:t>, </a:t>
            </a:r>
            <a:r>
              <a:rPr lang="en-US" sz="2000" b="1" dirty="0">
                <a:solidFill>
                  <a:srgbClr val="DE945E"/>
                </a:solidFill>
                <a:latin typeface="Agency FB" panose="020B0503020202020204" pitchFamily="34" charset="0"/>
              </a:rPr>
              <a:t>ethmoid </a:t>
            </a:r>
            <a:endParaRPr lang="en-US" sz="2000" dirty="0">
              <a:solidFill>
                <a:srgbClr val="DE945E"/>
              </a:solidFill>
              <a:latin typeface="Agency FB" panose="020B0503020202020204" pitchFamily="34" charset="0"/>
            </a:endParaRPr>
          </a:p>
          <a:p>
            <a:pPr marL="914400" lvl="1" indent="-457200">
              <a:buFont typeface="Arial" panose="020B0604020202020204" pitchFamily="34" charset="0"/>
              <a:buChar char="•"/>
            </a:pPr>
            <a:r>
              <a:rPr lang="en-US" sz="2000" dirty="0">
                <a:latin typeface="Agency FB" panose="020B0503020202020204" pitchFamily="34" charset="0"/>
              </a:rPr>
              <a:t>4 facial bones = </a:t>
            </a:r>
            <a:r>
              <a:rPr lang="en-US" sz="2000" b="1" dirty="0">
                <a:solidFill>
                  <a:srgbClr val="89A6CE"/>
                </a:solidFill>
                <a:latin typeface="Agency FB" panose="020B0503020202020204" pitchFamily="34" charset="0"/>
              </a:rPr>
              <a:t>palatine</a:t>
            </a:r>
            <a:r>
              <a:rPr lang="en-US" sz="2000" b="1" dirty="0">
                <a:latin typeface="Agency FB" panose="020B0503020202020204" pitchFamily="34" charset="0"/>
              </a:rPr>
              <a:t>, </a:t>
            </a:r>
            <a:r>
              <a:rPr lang="en-US" sz="2000" b="1" dirty="0">
                <a:solidFill>
                  <a:srgbClr val="F99F81"/>
                </a:solidFill>
                <a:latin typeface="Agency FB" panose="020B0503020202020204" pitchFamily="34" charset="0"/>
              </a:rPr>
              <a:t>zygomatic</a:t>
            </a:r>
            <a:r>
              <a:rPr lang="en-US" sz="2000" b="1" dirty="0">
                <a:latin typeface="Agency FB" panose="020B0503020202020204" pitchFamily="34" charset="0"/>
              </a:rPr>
              <a:t>, </a:t>
            </a:r>
            <a:r>
              <a:rPr lang="en-US" sz="2000" b="1" dirty="0">
                <a:solidFill>
                  <a:srgbClr val="AC95BF"/>
                </a:solidFill>
                <a:latin typeface="Agency FB" panose="020B0503020202020204" pitchFamily="34" charset="0"/>
              </a:rPr>
              <a:t>lacrimal</a:t>
            </a:r>
            <a:r>
              <a:rPr lang="en-US" sz="2000" b="1" dirty="0">
                <a:latin typeface="Agency FB" panose="020B0503020202020204" pitchFamily="34" charset="0"/>
              </a:rPr>
              <a:t>, </a:t>
            </a:r>
            <a:r>
              <a:rPr lang="en-US" sz="2000" b="1" dirty="0">
                <a:solidFill>
                  <a:srgbClr val="C6AB32"/>
                </a:solidFill>
                <a:latin typeface="Agency FB" panose="020B0503020202020204" pitchFamily="34" charset="0"/>
              </a:rPr>
              <a:t>maxilla</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11" name="Picture 10">
            <a:extLst>
              <a:ext uri="{FF2B5EF4-FFF2-40B4-BE49-F238E27FC236}">
                <a16:creationId xmlns:a16="http://schemas.microsoft.com/office/drawing/2014/main" id="{5075D7F0-4478-46FD-8E58-9A63A5C88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583" y="1828459"/>
            <a:ext cx="6919977" cy="4839042"/>
          </a:xfrm>
          <a:prstGeom prst="rect">
            <a:avLst/>
          </a:prstGeom>
        </p:spPr>
      </p:pic>
      <p:sp>
        <p:nvSpPr>
          <p:cNvPr id="10" name="TextBox 9">
            <a:extLst>
              <a:ext uri="{FF2B5EF4-FFF2-40B4-BE49-F238E27FC236}">
                <a16:creationId xmlns:a16="http://schemas.microsoft.com/office/drawing/2014/main" id="{395765FB-AED4-4ED0-AD2E-7097D152FB28}"/>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Special Structures – Orbit</a:t>
            </a:r>
          </a:p>
        </p:txBody>
      </p:sp>
    </p:spTree>
    <p:extLst>
      <p:ext uri="{BB962C8B-B14F-4D97-AF65-F5344CB8AC3E}">
        <p14:creationId xmlns:p14="http://schemas.microsoft.com/office/powerpoint/2010/main" val="55623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BD084D-3268-4575-A863-F2E8196F7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38" y="2477009"/>
            <a:ext cx="8037003" cy="3754428"/>
          </a:xfrm>
          <a:prstGeom prst="rect">
            <a:avLst/>
          </a:prstGeom>
        </p:spPr>
      </p:pic>
      <p:sp>
        <p:nvSpPr>
          <p:cNvPr id="7" name="TextBox 6">
            <a:extLst>
              <a:ext uri="{FF2B5EF4-FFF2-40B4-BE49-F238E27FC236}">
                <a16:creationId xmlns:a16="http://schemas.microsoft.com/office/drawing/2014/main" id="{C846578D-F57B-441C-BEA0-1091FD0C8C23}"/>
              </a:ext>
            </a:extLst>
          </p:cNvPr>
          <p:cNvSpPr txBox="1"/>
          <p:nvPr/>
        </p:nvSpPr>
        <p:spPr>
          <a:xfrm>
            <a:off x="137549" y="699664"/>
            <a:ext cx="8933299" cy="184665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paranasal sinuses:</a:t>
            </a:r>
            <a:r>
              <a:rPr lang="en-US" sz="2000" dirty="0">
                <a:latin typeface="Agency FB" panose="020B0503020202020204" pitchFamily="34" charset="0"/>
              </a:rPr>
              <a:t> </a:t>
            </a:r>
            <a:r>
              <a:rPr lang="en-US" sz="2000" u="sng" dirty="0">
                <a:latin typeface="Agency FB" panose="020B0503020202020204" pitchFamily="34" charset="0"/>
              </a:rPr>
              <a:t>cavities</a:t>
            </a:r>
            <a:r>
              <a:rPr lang="en-US" sz="2000" dirty="0">
                <a:latin typeface="Agency FB" panose="020B0503020202020204" pitchFamily="34" charset="0"/>
              </a:rPr>
              <a:t> within certain cranial and facial bones near the nasal cavity</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dirty="0">
                <a:latin typeface="Agency FB" panose="020B0503020202020204" pitchFamily="34" charset="0"/>
              </a:rPr>
              <a:t> lined with mucus membranes that are continuous with the lining of the nasal cavity</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sinuses increase the surface area of the nasal mucosa, thus increasing the production of mucus to help moisten and cleanse inhaled air</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small or nearly absent at birth, allow the skull to increase in size without a change in the mass of the bone </a:t>
            </a:r>
            <a:br>
              <a:rPr lang="en-US" dirty="0">
                <a:latin typeface="Agency FB" panose="020B0503020202020204" pitchFamily="34" charset="0"/>
              </a:rPr>
            </a:br>
            <a:endParaRPr lang="en-US" sz="2000" dirty="0">
              <a:latin typeface="Agency FB" panose="020B0503020202020204" pitchFamily="34" charset="0"/>
            </a:endParaRPr>
          </a:p>
        </p:txBody>
      </p:sp>
      <p:sp>
        <p:nvSpPr>
          <p:cNvPr id="10" name="TextBox 9">
            <a:extLst>
              <a:ext uri="{FF2B5EF4-FFF2-40B4-BE49-F238E27FC236}">
                <a16:creationId xmlns:a16="http://schemas.microsoft.com/office/drawing/2014/main" id="{DFE30118-7CF1-47EA-95FF-F5BA072FE742}"/>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Special Structures – Sinuses </a:t>
            </a:r>
          </a:p>
        </p:txBody>
      </p:sp>
      <p:sp>
        <p:nvSpPr>
          <p:cNvPr id="11" name="Rectangle 10">
            <a:extLst>
              <a:ext uri="{FF2B5EF4-FFF2-40B4-BE49-F238E27FC236}">
                <a16:creationId xmlns:a16="http://schemas.microsoft.com/office/drawing/2014/main" id="{5EB172A4-E885-4233-A0E8-DB27253BEE2B}"/>
              </a:ext>
            </a:extLst>
          </p:cNvPr>
          <p:cNvSpPr/>
          <p:nvPr/>
        </p:nvSpPr>
        <p:spPr>
          <a:xfrm>
            <a:off x="3517256" y="2546324"/>
            <a:ext cx="936081" cy="252718"/>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3733E5-4A8D-494A-A5F4-3A3E38436867}"/>
              </a:ext>
            </a:extLst>
          </p:cNvPr>
          <p:cNvSpPr/>
          <p:nvPr/>
        </p:nvSpPr>
        <p:spPr>
          <a:xfrm>
            <a:off x="3517255" y="2866247"/>
            <a:ext cx="936081" cy="665710"/>
          </a:xfrm>
          <a:prstGeom prst="rect">
            <a:avLst/>
          </a:prstGeom>
          <a:noFill/>
          <a:ln w="47625">
            <a:solidFill>
              <a:srgbClr val="EF95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7078B3-13DC-429F-8D28-2889634D6E23}"/>
              </a:ext>
            </a:extLst>
          </p:cNvPr>
          <p:cNvSpPr/>
          <p:nvPr/>
        </p:nvSpPr>
        <p:spPr>
          <a:xfrm>
            <a:off x="3509110" y="5245674"/>
            <a:ext cx="811605" cy="366369"/>
          </a:xfrm>
          <a:prstGeom prst="rect">
            <a:avLst/>
          </a:prstGeom>
          <a:noFill/>
          <a:ln w="47625">
            <a:solidFill>
              <a:srgbClr val="88B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E5EEB8-2D45-4363-9B05-602F4D28E4F0}"/>
              </a:ext>
            </a:extLst>
          </p:cNvPr>
          <p:cNvSpPr/>
          <p:nvPr/>
        </p:nvSpPr>
        <p:spPr>
          <a:xfrm>
            <a:off x="3509109" y="5612220"/>
            <a:ext cx="811605" cy="366369"/>
          </a:xfrm>
          <a:prstGeom prst="rect">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66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D2106D-84E1-4578-8394-521ED90A3F5E}"/>
              </a:ext>
            </a:extLst>
          </p:cNvPr>
          <p:cNvSpPr txBox="1"/>
          <p:nvPr/>
        </p:nvSpPr>
        <p:spPr>
          <a:xfrm>
            <a:off x="142595" y="680372"/>
            <a:ext cx="8419213" cy="163121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hyoid bone </a:t>
            </a:r>
            <a:br>
              <a:rPr lang="en-US" sz="2000" b="1" dirty="0">
                <a:latin typeface="Agency FB" panose="020B0503020202020204" pitchFamily="34" charset="0"/>
              </a:rPr>
            </a:br>
            <a:r>
              <a:rPr lang="en-US" sz="2000" b="1" dirty="0">
                <a:latin typeface="Agency FB" panose="020B0503020202020204" pitchFamily="34" charset="0"/>
                <a:sym typeface="Wingdings" panose="05000000000000000000" pitchFamily="2" charset="2"/>
              </a:rPr>
              <a:t> </a:t>
            </a:r>
            <a:r>
              <a:rPr lang="en-US" sz="2000" u="sng" dirty="0">
                <a:latin typeface="Agency FB" panose="020B0503020202020204" pitchFamily="34" charset="0"/>
              </a:rPr>
              <a:t>no articulations </a:t>
            </a:r>
            <a:r>
              <a:rPr lang="en-US" sz="2000" dirty="0">
                <a:latin typeface="Agency FB" panose="020B0503020202020204" pitchFamily="34" charset="0"/>
              </a:rPr>
              <a:t>with ANY other bone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suspended from the styloid processes of the temporal bones by ligaments and muscles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supports the tongue, providing attachment sites for some tongue muscles and for muscles of the neck and pharynx </a:t>
            </a:r>
          </a:p>
        </p:txBody>
      </p:sp>
      <p:pic>
        <p:nvPicPr>
          <p:cNvPr id="9" name="Picture 8">
            <a:extLst>
              <a:ext uri="{FF2B5EF4-FFF2-40B4-BE49-F238E27FC236}">
                <a16:creationId xmlns:a16="http://schemas.microsoft.com/office/drawing/2014/main" id="{1F4B2E0D-4240-4B68-B1F4-B0F6A813F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563" y="2332850"/>
            <a:ext cx="4243622" cy="4334650"/>
          </a:xfrm>
          <a:prstGeom prst="rect">
            <a:avLst/>
          </a:prstGeom>
        </p:spPr>
      </p:pic>
      <p:sp>
        <p:nvSpPr>
          <p:cNvPr id="8" name="TextBox 7">
            <a:extLst>
              <a:ext uri="{FF2B5EF4-FFF2-40B4-BE49-F238E27FC236}">
                <a16:creationId xmlns:a16="http://schemas.microsoft.com/office/drawing/2014/main" id="{59494A73-5517-45DB-8B2B-E666CA30F1D5}"/>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Hyoid Bone</a:t>
            </a:r>
          </a:p>
        </p:txBody>
      </p:sp>
    </p:spTree>
    <p:extLst>
      <p:ext uri="{BB962C8B-B14F-4D97-AF65-F5344CB8AC3E}">
        <p14:creationId xmlns:p14="http://schemas.microsoft.com/office/powerpoint/2010/main" val="224133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4443EA-E815-42BD-8A45-81FE997A3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85" y="2112327"/>
            <a:ext cx="2559694" cy="4375545"/>
          </a:xfrm>
          <a:prstGeom prst="rect">
            <a:avLst/>
          </a:prstGeom>
        </p:spPr>
      </p:pic>
      <p:pic>
        <p:nvPicPr>
          <p:cNvPr id="11" name="Picture 10">
            <a:extLst>
              <a:ext uri="{FF2B5EF4-FFF2-40B4-BE49-F238E27FC236}">
                <a16:creationId xmlns:a16="http://schemas.microsoft.com/office/drawing/2014/main" id="{7E603ECB-6D2B-4863-9C7D-2561E749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881" y="2040266"/>
            <a:ext cx="3417301" cy="4375546"/>
          </a:xfrm>
          <a:prstGeom prst="rect">
            <a:avLst/>
          </a:prstGeom>
        </p:spPr>
      </p:pic>
      <p:sp>
        <p:nvSpPr>
          <p:cNvPr id="8" name="TextBox 7">
            <a:extLst>
              <a:ext uri="{FF2B5EF4-FFF2-40B4-BE49-F238E27FC236}">
                <a16:creationId xmlns:a16="http://schemas.microsoft.com/office/drawing/2014/main" id="{BE673952-4206-4471-9997-F09854EF0887}"/>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Vertebral Column</a:t>
            </a:r>
          </a:p>
        </p:txBody>
      </p:sp>
      <p:sp>
        <p:nvSpPr>
          <p:cNvPr id="10" name="TextBox 9">
            <a:extLst>
              <a:ext uri="{FF2B5EF4-FFF2-40B4-BE49-F238E27FC236}">
                <a16:creationId xmlns:a16="http://schemas.microsoft.com/office/drawing/2014/main" id="{3CA3C3B7-AA0F-4B98-8FE3-438883B84A0C}"/>
              </a:ext>
            </a:extLst>
          </p:cNvPr>
          <p:cNvSpPr txBox="1"/>
          <p:nvPr/>
        </p:nvSpPr>
        <p:spPr>
          <a:xfrm>
            <a:off x="142595" y="703755"/>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vertebral column </a:t>
            </a:r>
            <a:r>
              <a:rPr lang="en-US" sz="2000" dirty="0">
                <a:latin typeface="Agency FB" panose="020B0503020202020204" pitchFamily="34" charset="0"/>
              </a:rPr>
              <a:t>(aka “spine” “backbone” “spinal column”) </a:t>
            </a:r>
            <a:br>
              <a:rPr lang="en-US" sz="2000" b="1" dirty="0">
                <a:solidFill>
                  <a:srgbClr val="008080"/>
                </a:solidFill>
                <a:latin typeface="Agency FB" panose="020B0503020202020204" pitchFamily="34" charset="0"/>
              </a:rPr>
            </a:br>
            <a:r>
              <a:rPr lang="en-US" sz="2000" b="1"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makes up about</a:t>
            </a:r>
            <a:r>
              <a:rPr lang="en-US" sz="2000" u="sng" dirty="0">
                <a:latin typeface="Agency FB" panose="020B0503020202020204" pitchFamily="34" charset="0"/>
              </a:rPr>
              <a:t> 2/5 </a:t>
            </a:r>
            <a:r>
              <a:rPr lang="en-US" sz="2000" dirty="0">
                <a:latin typeface="Agency FB" panose="020B0503020202020204" pitchFamily="34" charset="0"/>
              </a:rPr>
              <a:t>of your total height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contains a series of bones called </a:t>
            </a:r>
            <a:r>
              <a:rPr lang="en-US" sz="2000" b="1" dirty="0">
                <a:latin typeface="Agency FB" panose="020B0503020202020204" pitchFamily="34" charset="0"/>
              </a:rPr>
              <a:t>vertebrae</a:t>
            </a:r>
            <a:r>
              <a:rPr lang="en-US" sz="2000" b="1" dirty="0">
                <a:solidFill>
                  <a:srgbClr val="6BB4C3"/>
                </a:solidFill>
                <a:latin typeface="Agency FB" panose="020B0503020202020204" pitchFamily="34" charset="0"/>
              </a:rPr>
              <a:t> </a:t>
            </a:r>
            <a:r>
              <a:rPr lang="en-US" sz="2000" dirty="0">
                <a:latin typeface="Agency FB" panose="020B0503020202020204" pitchFamily="34" charset="0"/>
              </a:rPr>
              <a:t>organized into 5 regions</a:t>
            </a:r>
            <a:br>
              <a:rPr lang="en-US" sz="2000" dirty="0">
                <a:latin typeface="Agency FB" panose="020B0503020202020204" pitchFamily="34" charset="0"/>
              </a:rPr>
            </a:br>
            <a:r>
              <a:rPr lang="en-US" sz="2000" dirty="0">
                <a:latin typeface="Agency FB" panose="020B0503020202020204" pitchFamily="34" charset="0"/>
              </a:rPr>
              <a:t>      [1] </a:t>
            </a:r>
            <a:r>
              <a:rPr lang="en-US" sz="2000" dirty="0">
                <a:solidFill>
                  <a:srgbClr val="C00000"/>
                </a:solidFill>
                <a:latin typeface="Agency FB" panose="020B0503020202020204" pitchFamily="34" charset="0"/>
              </a:rPr>
              <a:t>cervical</a:t>
            </a:r>
            <a:r>
              <a:rPr lang="en-US" sz="2000" dirty="0">
                <a:latin typeface="Agency FB" panose="020B0503020202020204" pitchFamily="34" charset="0"/>
              </a:rPr>
              <a:t> [2] </a:t>
            </a:r>
            <a:r>
              <a:rPr lang="en-US" sz="2000" dirty="0">
                <a:solidFill>
                  <a:schemeClr val="accent2"/>
                </a:solidFill>
                <a:latin typeface="Agency FB" panose="020B0503020202020204" pitchFamily="34" charset="0"/>
              </a:rPr>
              <a:t>thoracic </a:t>
            </a:r>
            <a:r>
              <a:rPr lang="en-US" sz="2000" dirty="0">
                <a:latin typeface="Agency FB" panose="020B0503020202020204" pitchFamily="34" charset="0"/>
              </a:rPr>
              <a:t>[3] </a:t>
            </a:r>
            <a:r>
              <a:rPr lang="en-US" sz="2000" dirty="0">
                <a:solidFill>
                  <a:schemeClr val="accent4">
                    <a:lumMod val="75000"/>
                  </a:schemeClr>
                </a:solidFill>
                <a:latin typeface="Agency FB" panose="020B0503020202020204" pitchFamily="34" charset="0"/>
              </a:rPr>
              <a:t>lumbar </a:t>
            </a:r>
            <a:r>
              <a:rPr lang="en-US" sz="2000" dirty="0">
                <a:latin typeface="Agency FB" panose="020B0503020202020204" pitchFamily="34" charset="0"/>
              </a:rPr>
              <a:t>[4] </a:t>
            </a:r>
            <a:r>
              <a:rPr lang="en-US" sz="2000" dirty="0">
                <a:solidFill>
                  <a:schemeClr val="accent6"/>
                </a:solidFill>
                <a:latin typeface="Agency FB" panose="020B0503020202020204" pitchFamily="34" charset="0"/>
              </a:rPr>
              <a:t>sacral </a:t>
            </a:r>
            <a:r>
              <a:rPr lang="en-US" sz="2000" dirty="0">
                <a:latin typeface="Agency FB" panose="020B0503020202020204" pitchFamily="34" charset="0"/>
              </a:rPr>
              <a:t>[5] </a:t>
            </a:r>
            <a:r>
              <a:rPr lang="en-US" sz="2000" dirty="0">
                <a:solidFill>
                  <a:schemeClr val="accent5"/>
                </a:solidFill>
                <a:latin typeface="Agency FB" panose="020B0503020202020204" pitchFamily="34" charset="0"/>
              </a:rPr>
              <a:t>coccygeal</a:t>
            </a:r>
            <a:r>
              <a:rPr lang="en-US" sz="2000" dirty="0">
                <a:latin typeface="Agency FB" panose="020B0503020202020204" pitchFamily="34" charset="0"/>
              </a:rPr>
              <a:t>   </a:t>
            </a:r>
          </a:p>
        </p:txBody>
      </p:sp>
      <p:sp>
        <p:nvSpPr>
          <p:cNvPr id="12" name="Rectangle 11">
            <a:extLst>
              <a:ext uri="{FF2B5EF4-FFF2-40B4-BE49-F238E27FC236}">
                <a16:creationId xmlns:a16="http://schemas.microsoft.com/office/drawing/2014/main" id="{90278AF1-913E-4825-95BE-3707CD522707}"/>
              </a:ext>
            </a:extLst>
          </p:cNvPr>
          <p:cNvSpPr/>
          <p:nvPr/>
        </p:nvSpPr>
        <p:spPr>
          <a:xfrm>
            <a:off x="2946988" y="2501328"/>
            <a:ext cx="783034" cy="3235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8879D-B78B-4F23-B32C-5855BD0974B8}"/>
              </a:ext>
            </a:extLst>
          </p:cNvPr>
          <p:cNvSpPr/>
          <p:nvPr/>
        </p:nvSpPr>
        <p:spPr>
          <a:xfrm>
            <a:off x="2946988" y="3625278"/>
            <a:ext cx="783034" cy="3235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514D94-B66C-4C05-A073-BA008F11FF66}"/>
              </a:ext>
            </a:extLst>
          </p:cNvPr>
          <p:cNvSpPr/>
          <p:nvPr/>
        </p:nvSpPr>
        <p:spPr>
          <a:xfrm>
            <a:off x="2946179" y="4870325"/>
            <a:ext cx="783034" cy="32351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84212A-23FE-45C4-9308-90DB684B94C3}"/>
              </a:ext>
            </a:extLst>
          </p:cNvPr>
          <p:cNvSpPr/>
          <p:nvPr/>
        </p:nvSpPr>
        <p:spPr>
          <a:xfrm>
            <a:off x="2946179" y="5767390"/>
            <a:ext cx="783034" cy="2268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FBA10-B81C-4C6D-935E-B469838F06F8}"/>
              </a:ext>
            </a:extLst>
          </p:cNvPr>
          <p:cNvSpPr/>
          <p:nvPr/>
        </p:nvSpPr>
        <p:spPr>
          <a:xfrm>
            <a:off x="2946179" y="6039508"/>
            <a:ext cx="783034" cy="2268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213EC4-A32D-432A-B42E-DC9291F322E3}"/>
              </a:ext>
            </a:extLst>
          </p:cNvPr>
          <p:cNvSpPr/>
          <p:nvPr/>
        </p:nvSpPr>
        <p:spPr>
          <a:xfrm>
            <a:off x="6275294" y="2310828"/>
            <a:ext cx="1473887" cy="3344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6BC19D-3C66-49B6-8C66-DCD57114C3CC}"/>
              </a:ext>
            </a:extLst>
          </p:cNvPr>
          <p:cNvSpPr/>
          <p:nvPr/>
        </p:nvSpPr>
        <p:spPr>
          <a:xfrm>
            <a:off x="6275293" y="3426279"/>
            <a:ext cx="1473887" cy="33440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98C943-D7DD-4259-8541-D516FDC170CA}"/>
              </a:ext>
            </a:extLst>
          </p:cNvPr>
          <p:cNvSpPr/>
          <p:nvPr/>
        </p:nvSpPr>
        <p:spPr>
          <a:xfrm>
            <a:off x="6275293" y="4697681"/>
            <a:ext cx="1473887" cy="334401"/>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8D93B6-C871-46C6-9300-85034894B514}"/>
              </a:ext>
            </a:extLst>
          </p:cNvPr>
          <p:cNvSpPr/>
          <p:nvPr/>
        </p:nvSpPr>
        <p:spPr>
          <a:xfrm>
            <a:off x="6275293" y="5558100"/>
            <a:ext cx="1473887" cy="33440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39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9DE7B6-FBBD-496B-AF29-451471960835}"/>
              </a:ext>
            </a:extLst>
          </p:cNvPr>
          <p:cNvSpPr txBox="1"/>
          <p:nvPr/>
        </p:nvSpPr>
        <p:spPr>
          <a:xfrm>
            <a:off x="142595" y="677270"/>
            <a:ext cx="9126862"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Agency FB" panose="020B0503020202020204" pitchFamily="34" charset="0"/>
              </a:rPr>
              <a:t>vertebral body:</a:t>
            </a:r>
            <a:r>
              <a:rPr lang="en-US" sz="2000" dirty="0">
                <a:latin typeface="Agency FB" panose="020B0503020202020204" pitchFamily="34" charset="0"/>
              </a:rPr>
              <a:t> the thick, </a:t>
            </a:r>
            <a:r>
              <a:rPr lang="en-US" sz="2000" u="sng" dirty="0">
                <a:latin typeface="Agency FB" panose="020B0503020202020204" pitchFamily="34" charset="0"/>
              </a:rPr>
              <a:t>disc-shaped</a:t>
            </a:r>
            <a:r>
              <a:rPr lang="en-US" sz="2000" dirty="0">
                <a:latin typeface="Agency FB" panose="020B0503020202020204" pitchFamily="34" charset="0"/>
              </a:rPr>
              <a:t> anterior portion; the weight-bearing part of the vertebra </a:t>
            </a:r>
          </a:p>
        </p:txBody>
      </p:sp>
      <p:pic>
        <p:nvPicPr>
          <p:cNvPr id="12" name="Picture 11">
            <a:extLst>
              <a:ext uri="{FF2B5EF4-FFF2-40B4-BE49-F238E27FC236}">
                <a16:creationId xmlns:a16="http://schemas.microsoft.com/office/drawing/2014/main" id="{E97C2A46-CFBC-4555-86D4-F7DEB6F0B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22" y="3429000"/>
            <a:ext cx="6847402" cy="3399246"/>
          </a:xfrm>
          <a:prstGeom prst="rect">
            <a:avLst/>
          </a:prstGeom>
        </p:spPr>
      </p:pic>
      <p:sp>
        <p:nvSpPr>
          <p:cNvPr id="16" name="Arrow: Right 15">
            <a:extLst>
              <a:ext uri="{FF2B5EF4-FFF2-40B4-BE49-F238E27FC236}">
                <a16:creationId xmlns:a16="http://schemas.microsoft.com/office/drawing/2014/main" id="{6946353B-C293-42CA-9CDE-B5243E543FF1}"/>
              </a:ext>
            </a:extLst>
          </p:cNvPr>
          <p:cNvSpPr/>
          <p:nvPr/>
        </p:nvSpPr>
        <p:spPr>
          <a:xfrm rot="7329725">
            <a:off x="3504354" y="4318261"/>
            <a:ext cx="331554" cy="20041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0" name="TextBox 19">
            <a:extLst>
              <a:ext uri="{FF2B5EF4-FFF2-40B4-BE49-F238E27FC236}">
                <a16:creationId xmlns:a16="http://schemas.microsoft.com/office/drawing/2014/main" id="{A3413717-5D6E-44B6-AEBA-F20C1A7D671C}"/>
              </a:ext>
            </a:extLst>
          </p:cNvPr>
          <p:cNvSpPr txBox="1"/>
          <p:nvPr/>
        </p:nvSpPr>
        <p:spPr>
          <a:xfrm>
            <a:off x="142595" y="1074679"/>
            <a:ext cx="9126862"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Agency FB" panose="020B0503020202020204" pitchFamily="34" charset="0"/>
              </a:rPr>
              <a:t>vertebral foramen: </a:t>
            </a:r>
            <a:r>
              <a:rPr lang="en-US" sz="2000" dirty="0">
                <a:latin typeface="Agency FB" panose="020B0503020202020204" pitchFamily="34" charset="0"/>
              </a:rPr>
              <a:t>accommodates the spinal </a:t>
            </a:r>
            <a:r>
              <a:rPr lang="en-US" sz="2000" u="sng" dirty="0">
                <a:latin typeface="Agency FB" panose="020B0503020202020204" pitchFamily="34" charset="0"/>
              </a:rPr>
              <a:t>cord</a:t>
            </a:r>
            <a:r>
              <a:rPr lang="en-US" sz="2000" dirty="0">
                <a:latin typeface="Agency FB" panose="020B0503020202020204" pitchFamily="34" charset="0"/>
              </a:rPr>
              <a:t> </a:t>
            </a:r>
            <a:endParaRPr lang="en-US" sz="2000" dirty="0">
              <a:solidFill>
                <a:srgbClr val="6BB4C3"/>
              </a:solidFill>
              <a:latin typeface="Agency FB" panose="020B0503020202020204" pitchFamily="34" charset="0"/>
            </a:endParaRPr>
          </a:p>
        </p:txBody>
      </p:sp>
      <p:sp>
        <p:nvSpPr>
          <p:cNvPr id="21" name="TextBox 20">
            <a:extLst>
              <a:ext uri="{FF2B5EF4-FFF2-40B4-BE49-F238E27FC236}">
                <a16:creationId xmlns:a16="http://schemas.microsoft.com/office/drawing/2014/main" id="{93982A2B-75DD-4A82-BF0D-24127FEEDDE4}"/>
              </a:ext>
            </a:extLst>
          </p:cNvPr>
          <p:cNvSpPr txBox="1"/>
          <p:nvPr/>
        </p:nvSpPr>
        <p:spPr>
          <a:xfrm>
            <a:off x="142595" y="1446837"/>
            <a:ext cx="9126862" cy="1815882"/>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Agency FB" panose="020B0503020202020204" pitchFamily="34" charset="0"/>
              </a:rPr>
              <a:t>processes</a:t>
            </a:r>
            <a:r>
              <a:rPr lang="en-US" sz="2000" dirty="0">
                <a:latin typeface="Agency FB" panose="020B0503020202020204" pitchFamily="34" charset="0"/>
              </a:rPr>
              <a:t>: 7 processes arise from the vertebral arch </a:t>
            </a:r>
            <a:br>
              <a:rPr lang="en-US" sz="2000" dirty="0">
                <a:latin typeface="Agency FB" panose="020B0503020202020204" pitchFamily="34" charset="0"/>
              </a:rPr>
            </a:br>
            <a:r>
              <a:rPr lang="en-US" dirty="0">
                <a:latin typeface="Agency FB" panose="020B0503020202020204" pitchFamily="34" charset="0"/>
              </a:rPr>
              <a:t> [1] </a:t>
            </a:r>
            <a:r>
              <a:rPr lang="en-US" dirty="0">
                <a:solidFill>
                  <a:srgbClr val="C00000"/>
                </a:solidFill>
                <a:latin typeface="Agency FB" panose="020B0503020202020204" pitchFamily="34" charset="0"/>
              </a:rPr>
              <a:t>transverse process </a:t>
            </a:r>
            <a:r>
              <a:rPr lang="en-US" dirty="0">
                <a:latin typeface="Agency FB" panose="020B0503020202020204" pitchFamily="34" charset="0"/>
              </a:rPr>
              <a:t>- (2) extends </a:t>
            </a:r>
            <a:r>
              <a:rPr lang="en-US" u="sng" dirty="0">
                <a:latin typeface="Agency FB" panose="020B0503020202020204" pitchFamily="34" charset="0"/>
              </a:rPr>
              <a:t>laterally</a:t>
            </a:r>
            <a:r>
              <a:rPr lang="en-US" dirty="0">
                <a:latin typeface="Agency FB" panose="020B0503020202020204" pitchFamily="34" charset="0"/>
              </a:rPr>
              <a:t> on each side </a:t>
            </a:r>
            <a:br>
              <a:rPr lang="en-US" dirty="0">
                <a:latin typeface="Agency FB" panose="020B0503020202020204" pitchFamily="34" charset="0"/>
              </a:rPr>
            </a:br>
            <a:r>
              <a:rPr lang="en-US" dirty="0">
                <a:latin typeface="Agency FB" panose="020B0503020202020204" pitchFamily="34" charset="0"/>
              </a:rPr>
              <a:t> [2] </a:t>
            </a:r>
            <a:r>
              <a:rPr lang="en-US" dirty="0">
                <a:solidFill>
                  <a:schemeClr val="accent2"/>
                </a:solidFill>
                <a:latin typeface="Agency FB" panose="020B0503020202020204" pitchFamily="34" charset="0"/>
              </a:rPr>
              <a:t>spinous process </a:t>
            </a:r>
            <a:r>
              <a:rPr lang="en-US" dirty="0">
                <a:latin typeface="Agency FB" panose="020B0503020202020204" pitchFamily="34" charset="0"/>
              </a:rPr>
              <a:t>– projects </a:t>
            </a:r>
            <a:r>
              <a:rPr lang="en-US" u="sng" dirty="0">
                <a:latin typeface="Agency FB" panose="020B0503020202020204" pitchFamily="34" charset="0"/>
              </a:rPr>
              <a:t>posteriorly</a:t>
            </a:r>
            <a:r>
              <a:rPr lang="en-US" dirty="0">
                <a:latin typeface="Agency FB" panose="020B0503020202020204" pitchFamily="34" charset="0"/>
              </a:rPr>
              <a:t> from the junction of the laminae </a:t>
            </a:r>
            <a:br>
              <a:rPr lang="en-US" dirty="0">
                <a:latin typeface="Agency FB" panose="020B0503020202020204" pitchFamily="34" charset="0"/>
              </a:rPr>
            </a:br>
            <a:r>
              <a:rPr lang="en-US" dirty="0">
                <a:latin typeface="Agency FB" panose="020B0503020202020204" pitchFamily="34" charset="0"/>
              </a:rPr>
              <a:t> [3] </a:t>
            </a:r>
            <a:r>
              <a:rPr lang="en-US" dirty="0">
                <a:solidFill>
                  <a:schemeClr val="accent4">
                    <a:lumMod val="75000"/>
                  </a:schemeClr>
                </a:solidFill>
                <a:latin typeface="Agency FB" panose="020B0503020202020204" pitchFamily="34" charset="0"/>
              </a:rPr>
              <a:t>superior articular processes </a:t>
            </a:r>
            <a:r>
              <a:rPr lang="en-US" dirty="0">
                <a:latin typeface="Agency FB" panose="020B0503020202020204" pitchFamily="34" charset="0"/>
              </a:rPr>
              <a:t>– (2) </a:t>
            </a:r>
            <a:r>
              <a:rPr lang="en-US" u="sng" dirty="0">
                <a:latin typeface="Agency FB" panose="020B0503020202020204" pitchFamily="34" charset="0"/>
              </a:rPr>
              <a:t>articulate</a:t>
            </a:r>
            <a:r>
              <a:rPr lang="en-US" dirty="0">
                <a:latin typeface="Agency FB" panose="020B0503020202020204" pitchFamily="34" charset="0"/>
              </a:rPr>
              <a:t> with the 2 inferior articular processes </a:t>
            </a:r>
            <a:r>
              <a:rPr lang="en-US" u="sng" dirty="0">
                <a:latin typeface="Agency FB" panose="020B0503020202020204" pitchFamily="34" charset="0"/>
              </a:rPr>
              <a:t>above</a:t>
            </a:r>
            <a:r>
              <a:rPr lang="en-US" dirty="0">
                <a:latin typeface="Agency FB" panose="020B0503020202020204" pitchFamily="34" charset="0"/>
              </a:rPr>
              <a:t> them </a:t>
            </a:r>
            <a:br>
              <a:rPr lang="en-US" dirty="0">
                <a:latin typeface="Agency FB" panose="020B0503020202020204" pitchFamily="34" charset="0"/>
              </a:rPr>
            </a:br>
            <a:r>
              <a:rPr lang="en-US" dirty="0">
                <a:latin typeface="Agency FB" panose="020B0503020202020204" pitchFamily="34" charset="0"/>
              </a:rPr>
              <a:t> [4] </a:t>
            </a:r>
            <a:r>
              <a:rPr lang="en-US" dirty="0">
                <a:solidFill>
                  <a:schemeClr val="accent6"/>
                </a:solidFill>
                <a:latin typeface="Agency FB" panose="020B0503020202020204" pitchFamily="34" charset="0"/>
              </a:rPr>
              <a:t>inferior articular processes </a:t>
            </a:r>
            <a:r>
              <a:rPr lang="en-US" dirty="0">
                <a:latin typeface="Agency FB" panose="020B0503020202020204" pitchFamily="34" charset="0"/>
              </a:rPr>
              <a:t>– (2) articulate with the 2 superior articular processes </a:t>
            </a:r>
            <a:r>
              <a:rPr lang="en-US" u="sng" dirty="0">
                <a:latin typeface="Agency FB" panose="020B0503020202020204" pitchFamily="34" charset="0"/>
              </a:rPr>
              <a:t>below</a:t>
            </a:r>
            <a:r>
              <a:rPr lang="en-US" dirty="0">
                <a:latin typeface="Agency FB" panose="020B0503020202020204" pitchFamily="34" charset="0"/>
              </a:rPr>
              <a:t> them </a:t>
            </a:r>
            <a:endParaRPr lang="en-US" i="1" dirty="0">
              <a:latin typeface="Agency FB" panose="020B0503020202020204" pitchFamily="34" charset="0"/>
            </a:endParaRPr>
          </a:p>
          <a:p>
            <a:r>
              <a:rPr lang="en-US" sz="2000" i="1" dirty="0">
                <a:latin typeface="Agency FB" panose="020B0503020202020204" pitchFamily="34" charset="0"/>
              </a:rPr>
              <a:t> </a:t>
            </a:r>
          </a:p>
        </p:txBody>
      </p:sp>
      <p:sp>
        <p:nvSpPr>
          <p:cNvPr id="24" name="Arrow: Right 23">
            <a:extLst>
              <a:ext uri="{FF2B5EF4-FFF2-40B4-BE49-F238E27FC236}">
                <a16:creationId xmlns:a16="http://schemas.microsoft.com/office/drawing/2014/main" id="{E7FE0205-3787-4F06-B738-2E6F7E52FA99}"/>
              </a:ext>
            </a:extLst>
          </p:cNvPr>
          <p:cNvSpPr/>
          <p:nvPr/>
        </p:nvSpPr>
        <p:spPr>
          <a:xfrm rot="7329725">
            <a:off x="2693114" y="3953864"/>
            <a:ext cx="331554" cy="200417"/>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5" name="Arrow: Right 24">
            <a:extLst>
              <a:ext uri="{FF2B5EF4-FFF2-40B4-BE49-F238E27FC236}">
                <a16:creationId xmlns:a16="http://schemas.microsoft.com/office/drawing/2014/main" id="{8DCBEC27-FD52-4816-9255-9CD89A92DC5D}"/>
              </a:ext>
            </a:extLst>
          </p:cNvPr>
          <p:cNvSpPr/>
          <p:nvPr/>
        </p:nvSpPr>
        <p:spPr>
          <a:xfrm rot="10800000">
            <a:off x="7816157" y="3770541"/>
            <a:ext cx="331554" cy="200417"/>
          </a:xfrm>
          <a:prstGeom prst="rightArrow">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6" name="Arrow: Right 25">
            <a:extLst>
              <a:ext uri="{FF2B5EF4-FFF2-40B4-BE49-F238E27FC236}">
                <a16:creationId xmlns:a16="http://schemas.microsoft.com/office/drawing/2014/main" id="{00DB45C3-7863-4A87-B156-C9C5523F1BF7}"/>
              </a:ext>
            </a:extLst>
          </p:cNvPr>
          <p:cNvSpPr/>
          <p:nvPr/>
        </p:nvSpPr>
        <p:spPr>
          <a:xfrm rot="10800000">
            <a:off x="7796100" y="6056623"/>
            <a:ext cx="331554" cy="200417"/>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7" name="Arrow: Right 26">
            <a:extLst>
              <a:ext uri="{FF2B5EF4-FFF2-40B4-BE49-F238E27FC236}">
                <a16:creationId xmlns:a16="http://schemas.microsoft.com/office/drawing/2014/main" id="{F5333038-359F-4BAE-B83C-8F18AAECB51F}"/>
              </a:ext>
            </a:extLst>
          </p:cNvPr>
          <p:cNvSpPr/>
          <p:nvPr/>
        </p:nvSpPr>
        <p:spPr>
          <a:xfrm rot="2549651">
            <a:off x="4647484" y="4318260"/>
            <a:ext cx="331554" cy="20041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8" name="Arrow: Right 27">
            <a:extLst>
              <a:ext uri="{FF2B5EF4-FFF2-40B4-BE49-F238E27FC236}">
                <a16:creationId xmlns:a16="http://schemas.microsoft.com/office/drawing/2014/main" id="{97E75F80-4A26-4508-9327-0A33B5B8DDA5}"/>
              </a:ext>
            </a:extLst>
          </p:cNvPr>
          <p:cNvSpPr/>
          <p:nvPr/>
        </p:nvSpPr>
        <p:spPr>
          <a:xfrm>
            <a:off x="4602682" y="6071972"/>
            <a:ext cx="331554" cy="200417"/>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18" name="TextBox 17">
            <a:extLst>
              <a:ext uri="{FF2B5EF4-FFF2-40B4-BE49-F238E27FC236}">
                <a16:creationId xmlns:a16="http://schemas.microsoft.com/office/drawing/2014/main" id="{DF02E606-C2CB-4329-8322-52A3C334177C}"/>
              </a:ext>
            </a:extLst>
          </p:cNvPr>
          <p:cNvSpPr txBox="1"/>
          <p:nvPr/>
        </p:nvSpPr>
        <p:spPr>
          <a:xfrm>
            <a:off x="142594" y="89286"/>
            <a:ext cx="6439689" cy="584775"/>
          </a:xfrm>
          <a:prstGeom prst="rect">
            <a:avLst/>
          </a:prstGeom>
          <a:noFill/>
        </p:spPr>
        <p:txBody>
          <a:bodyPr wrap="square" rtlCol="0">
            <a:spAutoFit/>
          </a:bodyPr>
          <a:lstStyle/>
          <a:p>
            <a:r>
              <a:rPr lang="en-US" sz="3200" dirty="0">
                <a:latin typeface="Agency FB" panose="020B0503020202020204" pitchFamily="34" charset="0"/>
              </a:rPr>
              <a:t>Vertebral Column – Vertebrae</a:t>
            </a:r>
          </a:p>
        </p:txBody>
      </p:sp>
      <p:sp>
        <p:nvSpPr>
          <p:cNvPr id="29" name="Rectangle 28">
            <a:extLst>
              <a:ext uri="{FF2B5EF4-FFF2-40B4-BE49-F238E27FC236}">
                <a16:creationId xmlns:a16="http://schemas.microsoft.com/office/drawing/2014/main" id="{3A2900A5-DEDD-4C2B-BA2E-1F2A7C58B541}"/>
              </a:ext>
            </a:extLst>
          </p:cNvPr>
          <p:cNvSpPr/>
          <p:nvPr/>
        </p:nvSpPr>
        <p:spPr>
          <a:xfrm>
            <a:off x="2372024" y="5244882"/>
            <a:ext cx="2230658" cy="5306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5A42F2F-B160-48AB-9E2E-2EBB5F83E4FB}"/>
              </a:ext>
            </a:extLst>
          </p:cNvPr>
          <p:cNvSpPr/>
          <p:nvPr/>
        </p:nvSpPr>
        <p:spPr>
          <a:xfrm>
            <a:off x="2521706" y="4789793"/>
            <a:ext cx="510262" cy="4550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DDA319-921F-4292-A760-092812BA800D}"/>
              </a:ext>
            </a:extLst>
          </p:cNvPr>
          <p:cNvSpPr/>
          <p:nvPr/>
        </p:nvSpPr>
        <p:spPr>
          <a:xfrm>
            <a:off x="5917053" y="5621079"/>
            <a:ext cx="1775219" cy="4355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76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P spid="20" grpId="0"/>
      <p:bldP spid="21" grpId="0"/>
      <p:bldP spid="24" grpId="0" animBg="1"/>
      <p:bldP spid="25" grpId="0" animBg="1"/>
      <p:bldP spid="26" grpId="0" animBg="1"/>
      <p:bldP spid="27" grpId="0" animBg="1"/>
      <p:bldP spid="28" grpId="0" animBg="1"/>
      <p:bldP spid="29" grpId="0" animBg="1"/>
      <p:bldP spid="30" grpId="0" animBg="1"/>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6C3498-F225-4F58-89D0-729AA0298F08}"/>
              </a:ext>
            </a:extLst>
          </p:cNvPr>
          <p:cNvSpPr txBox="1"/>
          <p:nvPr/>
        </p:nvSpPr>
        <p:spPr>
          <a:xfrm>
            <a:off x="142595" y="674061"/>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intervertebral discs:</a:t>
            </a:r>
            <a:r>
              <a:rPr lang="en-US" sz="2000" dirty="0">
                <a:latin typeface="Agency FB" panose="020B0503020202020204" pitchFamily="34" charset="0"/>
              </a:rPr>
              <a:t> fibrocartilage </a:t>
            </a:r>
            <a:r>
              <a:rPr lang="en-US" sz="2000" u="sng" dirty="0">
                <a:latin typeface="Agency FB" panose="020B0503020202020204" pitchFamily="34" charset="0"/>
              </a:rPr>
              <a:t>between</a:t>
            </a:r>
            <a:r>
              <a:rPr lang="en-US" sz="2000" dirty="0">
                <a:latin typeface="Agency FB" panose="020B0503020202020204" pitchFamily="34" charset="0"/>
              </a:rPr>
              <a:t> the bodies of adjacent vertebrae from the 2</a:t>
            </a:r>
            <a:r>
              <a:rPr lang="en-US" sz="2000" baseline="30000" dirty="0">
                <a:latin typeface="Agency FB" panose="020B0503020202020204" pitchFamily="34" charset="0"/>
              </a:rPr>
              <a:t>nd</a:t>
            </a:r>
            <a:r>
              <a:rPr lang="en-US" sz="2000" dirty="0">
                <a:latin typeface="Agency FB" panose="020B0503020202020204" pitchFamily="34" charset="0"/>
              </a:rPr>
              <a:t> cervical vertebra to the sacrum</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fun fact: you are slightly shorter at night because over the course of the day, the discs compress and lose water</a:t>
            </a:r>
          </a:p>
        </p:txBody>
      </p:sp>
      <p:sp>
        <p:nvSpPr>
          <p:cNvPr id="10" name="TextBox 9">
            <a:extLst>
              <a:ext uri="{FF2B5EF4-FFF2-40B4-BE49-F238E27FC236}">
                <a16:creationId xmlns:a16="http://schemas.microsoft.com/office/drawing/2014/main" id="{7E391EEF-01B7-4C6B-9FE4-39C9CBD43D1B}"/>
              </a:ext>
            </a:extLst>
          </p:cNvPr>
          <p:cNvSpPr txBox="1"/>
          <p:nvPr/>
        </p:nvSpPr>
        <p:spPr>
          <a:xfrm>
            <a:off x="142594" y="89286"/>
            <a:ext cx="7151665" cy="584775"/>
          </a:xfrm>
          <a:prstGeom prst="rect">
            <a:avLst/>
          </a:prstGeom>
          <a:noFill/>
        </p:spPr>
        <p:txBody>
          <a:bodyPr wrap="square" rtlCol="0">
            <a:spAutoFit/>
          </a:bodyPr>
          <a:lstStyle/>
          <a:p>
            <a:r>
              <a:rPr lang="en-US" sz="3200" dirty="0">
                <a:latin typeface="Agency FB" panose="020B0503020202020204" pitchFamily="34" charset="0"/>
              </a:rPr>
              <a:t>Vertebral Column – Intervertebral Discs </a:t>
            </a:r>
          </a:p>
        </p:txBody>
      </p:sp>
      <p:pic>
        <p:nvPicPr>
          <p:cNvPr id="3" name="Picture 2">
            <a:extLst>
              <a:ext uri="{FF2B5EF4-FFF2-40B4-BE49-F238E27FC236}">
                <a16:creationId xmlns:a16="http://schemas.microsoft.com/office/drawing/2014/main" id="{AB3020D3-F644-45B2-9C8C-CE9822BD3737}"/>
              </a:ext>
            </a:extLst>
          </p:cNvPr>
          <p:cNvPicPr>
            <a:picLocks noChangeAspect="1"/>
          </p:cNvPicPr>
          <p:nvPr/>
        </p:nvPicPr>
        <p:blipFill>
          <a:blip r:embed="rId2"/>
          <a:stretch>
            <a:fillRect/>
          </a:stretch>
        </p:blipFill>
        <p:spPr>
          <a:xfrm>
            <a:off x="2220358" y="2434438"/>
            <a:ext cx="4263685" cy="4053434"/>
          </a:xfrm>
          <a:prstGeom prst="rect">
            <a:avLst/>
          </a:prstGeom>
        </p:spPr>
      </p:pic>
      <p:cxnSp>
        <p:nvCxnSpPr>
          <p:cNvPr id="11" name="Straight Arrow Connector 10">
            <a:extLst>
              <a:ext uri="{FF2B5EF4-FFF2-40B4-BE49-F238E27FC236}">
                <a16:creationId xmlns:a16="http://schemas.microsoft.com/office/drawing/2014/main" id="{7E167EEB-3D26-4011-994D-ACB1B2238D17}"/>
              </a:ext>
            </a:extLst>
          </p:cNvPr>
          <p:cNvCxnSpPr>
            <a:cxnSpLocks/>
          </p:cNvCxnSpPr>
          <p:nvPr/>
        </p:nvCxnSpPr>
        <p:spPr>
          <a:xfrm flipH="1" flipV="1">
            <a:off x="4281792" y="5012973"/>
            <a:ext cx="927712" cy="138576"/>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671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63EA36-D036-4E8E-A535-D27FB18EA225}"/>
              </a:ext>
            </a:extLst>
          </p:cNvPr>
          <p:cNvSpPr txBox="1"/>
          <p:nvPr/>
        </p:nvSpPr>
        <p:spPr>
          <a:xfrm>
            <a:off x="1840692" y="6327878"/>
            <a:ext cx="5418369" cy="461665"/>
          </a:xfrm>
          <a:prstGeom prst="rect">
            <a:avLst/>
          </a:prstGeom>
          <a:noFill/>
        </p:spPr>
        <p:txBody>
          <a:bodyPr wrap="square" rtlCol="0">
            <a:spAutoFit/>
          </a:bodyPr>
          <a:lstStyle/>
          <a:p>
            <a:r>
              <a:rPr lang="en-US" sz="2400" b="1" dirty="0">
                <a:solidFill>
                  <a:srgbClr val="E3A253"/>
                </a:solidFill>
                <a:latin typeface="+mj-lt"/>
              </a:rPr>
              <a:t>Old</a:t>
            </a:r>
            <a:r>
              <a:rPr lang="en-US" sz="2400" b="1" dirty="0">
                <a:latin typeface="+mj-lt"/>
              </a:rPr>
              <a:t> </a:t>
            </a:r>
            <a:r>
              <a:rPr lang="en-US" sz="2400" b="1" dirty="0">
                <a:solidFill>
                  <a:srgbClr val="E58382"/>
                </a:solidFill>
                <a:latin typeface="+mj-lt"/>
              </a:rPr>
              <a:t>People</a:t>
            </a:r>
            <a:r>
              <a:rPr lang="en-US" sz="2400" b="1" dirty="0">
                <a:latin typeface="+mj-lt"/>
              </a:rPr>
              <a:t> </a:t>
            </a:r>
            <a:r>
              <a:rPr lang="en-US" sz="2400" b="1" dirty="0">
                <a:solidFill>
                  <a:srgbClr val="8AC5CD"/>
                </a:solidFill>
                <a:latin typeface="+mj-lt"/>
              </a:rPr>
              <a:t>From</a:t>
            </a:r>
            <a:r>
              <a:rPr lang="en-US" sz="2400" b="1" dirty="0">
                <a:latin typeface="+mj-lt"/>
              </a:rPr>
              <a:t> </a:t>
            </a:r>
            <a:r>
              <a:rPr lang="en-US" sz="2400" b="1" dirty="0">
                <a:solidFill>
                  <a:srgbClr val="B992A9"/>
                </a:solidFill>
                <a:latin typeface="+mj-lt"/>
              </a:rPr>
              <a:t>Texas</a:t>
            </a:r>
            <a:r>
              <a:rPr lang="en-US" sz="2400" b="1" dirty="0">
                <a:latin typeface="+mj-lt"/>
              </a:rPr>
              <a:t> </a:t>
            </a:r>
            <a:r>
              <a:rPr lang="en-US" sz="2400" b="1" dirty="0">
                <a:solidFill>
                  <a:srgbClr val="DC8954"/>
                </a:solidFill>
                <a:latin typeface="+mj-lt"/>
              </a:rPr>
              <a:t>Eat </a:t>
            </a:r>
            <a:r>
              <a:rPr lang="en-US" sz="2400" b="1" dirty="0">
                <a:solidFill>
                  <a:srgbClr val="669C44"/>
                </a:solidFill>
                <a:latin typeface="+mj-lt"/>
              </a:rPr>
              <a:t>Spiders </a:t>
            </a:r>
          </a:p>
        </p:txBody>
      </p:sp>
      <p:sp>
        <p:nvSpPr>
          <p:cNvPr id="10" name="TextBox 9">
            <a:extLst>
              <a:ext uri="{FF2B5EF4-FFF2-40B4-BE49-F238E27FC236}">
                <a16:creationId xmlns:a16="http://schemas.microsoft.com/office/drawing/2014/main" id="{B7793B28-002C-40E0-B159-6F249706C66A}"/>
              </a:ext>
            </a:extLst>
          </p:cNvPr>
          <p:cNvSpPr txBox="1"/>
          <p:nvPr/>
        </p:nvSpPr>
        <p:spPr>
          <a:xfrm>
            <a:off x="142595" y="89286"/>
            <a:ext cx="8419213" cy="646331"/>
          </a:xfrm>
          <a:prstGeom prst="rect">
            <a:avLst/>
          </a:prstGeom>
          <a:noFill/>
        </p:spPr>
        <p:txBody>
          <a:bodyPr wrap="square" rtlCol="0">
            <a:spAutoFit/>
          </a:bodyPr>
          <a:lstStyle/>
          <a:p>
            <a:r>
              <a:rPr lang="en-US" sz="3600" dirty="0">
                <a:latin typeface="+mj-lt"/>
              </a:rPr>
              <a:t>Cranial Bones – External View</a:t>
            </a:r>
          </a:p>
        </p:txBody>
      </p:sp>
      <p:sp>
        <p:nvSpPr>
          <p:cNvPr id="12" name="TextBox 11">
            <a:extLst>
              <a:ext uri="{FF2B5EF4-FFF2-40B4-BE49-F238E27FC236}">
                <a16:creationId xmlns:a16="http://schemas.microsoft.com/office/drawing/2014/main" id="{D26D39F1-04AE-44B5-BA78-813683EE0B18}"/>
              </a:ext>
            </a:extLst>
          </p:cNvPr>
          <p:cNvSpPr txBox="1"/>
          <p:nvPr/>
        </p:nvSpPr>
        <p:spPr>
          <a:xfrm>
            <a:off x="142594" y="674061"/>
            <a:ext cx="8419213" cy="1200329"/>
          </a:xfrm>
          <a:prstGeom prst="rect">
            <a:avLst/>
          </a:prstGeom>
          <a:noFill/>
        </p:spPr>
        <p:txBody>
          <a:bodyPr wrap="square" rtlCol="0">
            <a:spAutoFit/>
          </a:bodyPr>
          <a:lstStyle/>
          <a:p>
            <a:pPr marL="457200" indent="-457200">
              <a:buFont typeface="Arial" panose="020B0604020202020204" pitchFamily="34" charset="0"/>
              <a:buChar char="•"/>
            </a:pPr>
            <a:r>
              <a:rPr lang="en-US" sz="2400" b="1" u="sng" dirty="0">
                <a:latin typeface="+mj-lt"/>
              </a:rPr>
              <a:t>skull:</a:t>
            </a:r>
            <a:r>
              <a:rPr lang="en-US" sz="2400" dirty="0">
                <a:latin typeface="+mj-lt"/>
              </a:rPr>
              <a:t> bony framework of the </a:t>
            </a:r>
            <a:r>
              <a:rPr lang="en-US" sz="2400" u="sng" dirty="0">
                <a:latin typeface="+mj-lt"/>
              </a:rPr>
              <a:t>head</a:t>
            </a:r>
            <a:r>
              <a:rPr lang="en-US" sz="2400" dirty="0">
                <a:latin typeface="+mj-lt"/>
              </a:rPr>
              <a:t>, 22 bones </a:t>
            </a:r>
          </a:p>
          <a:p>
            <a:pPr marL="914400" lvl="1" indent="-457200">
              <a:buFont typeface="Arial" panose="020B0604020202020204" pitchFamily="34" charset="0"/>
              <a:buChar char="•"/>
            </a:pPr>
            <a:r>
              <a:rPr lang="en-US" sz="2400" b="1" dirty="0">
                <a:latin typeface="+mj-lt"/>
              </a:rPr>
              <a:t>cranial bones:</a:t>
            </a:r>
            <a:r>
              <a:rPr lang="en-US" sz="2400" dirty="0">
                <a:latin typeface="+mj-lt"/>
              </a:rPr>
              <a:t> those that form the </a:t>
            </a:r>
            <a:r>
              <a:rPr lang="en-US" sz="2400" u="sng" dirty="0">
                <a:latin typeface="+mj-lt"/>
              </a:rPr>
              <a:t>cranial</a:t>
            </a:r>
            <a:r>
              <a:rPr lang="en-US" sz="2400" dirty="0">
                <a:latin typeface="+mj-lt"/>
              </a:rPr>
              <a:t> cavity (8)</a:t>
            </a:r>
          </a:p>
          <a:p>
            <a:pPr marL="914400" lvl="1" indent="-457200">
              <a:buFont typeface="Arial" panose="020B0604020202020204" pitchFamily="34" charset="0"/>
              <a:buChar char="•"/>
            </a:pPr>
            <a:r>
              <a:rPr lang="en-US" sz="2400" b="1" dirty="0">
                <a:latin typeface="+mj-lt"/>
              </a:rPr>
              <a:t>facial bones</a:t>
            </a:r>
            <a:endParaRPr lang="en-US" sz="2400" dirty="0">
              <a:latin typeface="+mj-lt"/>
            </a:endParaRPr>
          </a:p>
        </p:txBody>
      </p:sp>
      <p:grpSp>
        <p:nvGrpSpPr>
          <p:cNvPr id="83" name="Group 82">
            <a:extLst>
              <a:ext uri="{FF2B5EF4-FFF2-40B4-BE49-F238E27FC236}">
                <a16:creationId xmlns:a16="http://schemas.microsoft.com/office/drawing/2014/main" id="{D7BA1ED7-213F-122D-897F-CABBFE87B01F}"/>
              </a:ext>
            </a:extLst>
          </p:cNvPr>
          <p:cNvGrpSpPr>
            <a:grpSpLocks noChangeAspect="1"/>
          </p:cNvGrpSpPr>
          <p:nvPr/>
        </p:nvGrpSpPr>
        <p:grpSpPr>
          <a:xfrm>
            <a:off x="906788" y="1995161"/>
            <a:ext cx="7516221" cy="4188778"/>
            <a:chOff x="-403876" y="597407"/>
            <a:chExt cx="10185327" cy="5676273"/>
          </a:xfrm>
        </p:grpSpPr>
        <p:pic>
          <p:nvPicPr>
            <p:cNvPr id="84" name="Picture 83">
              <a:extLst>
                <a:ext uri="{FF2B5EF4-FFF2-40B4-BE49-F238E27FC236}">
                  <a16:creationId xmlns:a16="http://schemas.microsoft.com/office/drawing/2014/main" id="{E4003249-BFC9-F6BC-154C-4B884C0B3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97407"/>
              <a:ext cx="8534400" cy="5663184"/>
            </a:xfrm>
            <a:prstGeom prst="rect">
              <a:avLst/>
            </a:prstGeom>
          </p:spPr>
        </p:pic>
        <p:sp>
          <p:nvSpPr>
            <p:cNvPr id="85" name="TextBox 4">
              <a:extLst>
                <a:ext uri="{FF2B5EF4-FFF2-40B4-BE49-F238E27FC236}">
                  <a16:creationId xmlns:a16="http://schemas.microsoft.com/office/drawing/2014/main" id="{B63F065A-D4F1-FC36-C169-A0DF02FAA719}"/>
                </a:ext>
              </a:extLst>
            </p:cNvPr>
            <p:cNvSpPr txBox="1">
              <a:spLocks noChangeArrowheads="1"/>
            </p:cNvSpPr>
            <p:nvPr/>
          </p:nvSpPr>
          <p:spPr bwMode="auto">
            <a:xfrm>
              <a:off x="2924175" y="5968880"/>
              <a:ext cx="3295650" cy="304800"/>
            </a:xfrm>
            <a:prstGeom prst="rect">
              <a:avLst/>
            </a:prstGeom>
            <a:noFill/>
            <a:ln w="9525">
              <a:noFill/>
              <a:miter lim="800000"/>
              <a:headEnd/>
              <a:tailEnd/>
            </a:ln>
          </p:spPr>
          <p:txBody>
            <a:bodyPr>
              <a:prstTxWarp prst="textNoShape">
                <a:avLst/>
              </a:prstTxWarp>
              <a:spAutoFit/>
            </a:bodyPr>
            <a:lstStyle/>
            <a:p>
              <a:pPr algn="ctr"/>
              <a:r>
                <a:rPr lang="en-US" sz="1400" dirty="0">
                  <a:latin typeface="Arial"/>
                </a:rPr>
                <a:t>(a) Right lateral view</a:t>
              </a:r>
            </a:p>
          </p:txBody>
        </p:sp>
        <p:sp>
          <p:nvSpPr>
            <p:cNvPr id="86" name="TextBox 6">
              <a:extLst>
                <a:ext uri="{FF2B5EF4-FFF2-40B4-BE49-F238E27FC236}">
                  <a16:creationId xmlns:a16="http://schemas.microsoft.com/office/drawing/2014/main" id="{3BAF5547-FE74-6118-1853-5822F200F6FA}"/>
                </a:ext>
              </a:extLst>
            </p:cNvPr>
            <p:cNvSpPr txBox="1">
              <a:spLocks noChangeArrowheads="1"/>
            </p:cNvSpPr>
            <p:nvPr/>
          </p:nvSpPr>
          <p:spPr bwMode="auto">
            <a:xfrm>
              <a:off x="-403876" y="967429"/>
              <a:ext cx="2379130" cy="959266"/>
            </a:xfrm>
            <a:prstGeom prst="rect">
              <a:avLst/>
            </a:prstGeom>
            <a:noFill/>
            <a:ln w="9525">
              <a:noFill/>
              <a:miter lim="800000"/>
              <a:headEnd/>
              <a:tailEnd/>
            </a:ln>
          </p:spPr>
          <p:txBody>
            <a:bodyPr wrap="square">
              <a:prstTxWarp prst="textNoShape">
                <a:avLst/>
              </a:prstTxWarp>
              <a:spAutoFit/>
            </a:bodyPr>
            <a:lstStyle/>
            <a:p>
              <a:r>
                <a:rPr lang="en-US" sz="2000" b="1" dirty="0">
                  <a:solidFill>
                    <a:srgbClr val="E58382"/>
                  </a:solidFill>
                  <a:latin typeface="+mj-lt"/>
                </a:rPr>
                <a:t>parietal bones (2)</a:t>
              </a:r>
            </a:p>
          </p:txBody>
        </p:sp>
        <p:sp>
          <p:nvSpPr>
            <p:cNvPr id="87" name="TextBox 9">
              <a:extLst>
                <a:ext uri="{FF2B5EF4-FFF2-40B4-BE49-F238E27FC236}">
                  <a16:creationId xmlns:a16="http://schemas.microsoft.com/office/drawing/2014/main" id="{E4610BFC-FFEB-2280-8C77-F87F6FE5B530}"/>
                </a:ext>
              </a:extLst>
            </p:cNvPr>
            <p:cNvSpPr txBox="1">
              <a:spLocks noChangeArrowheads="1"/>
            </p:cNvSpPr>
            <p:nvPr/>
          </p:nvSpPr>
          <p:spPr bwMode="auto">
            <a:xfrm>
              <a:off x="-276753" y="2338709"/>
              <a:ext cx="2546512" cy="959266"/>
            </a:xfrm>
            <a:prstGeom prst="rect">
              <a:avLst/>
            </a:prstGeom>
            <a:noFill/>
            <a:ln w="9525">
              <a:noFill/>
              <a:miter lim="800000"/>
              <a:headEnd/>
              <a:tailEnd/>
            </a:ln>
          </p:spPr>
          <p:txBody>
            <a:bodyPr wrap="square">
              <a:prstTxWarp prst="textNoShape">
                <a:avLst/>
              </a:prstTxWarp>
              <a:spAutoFit/>
            </a:bodyPr>
            <a:lstStyle/>
            <a:p>
              <a:r>
                <a:rPr lang="en-US" sz="2000" b="1" dirty="0">
                  <a:solidFill>
                    <a:srgbClr val="A57390"/>
                  </a:solidFill>
                  <a:latin typeface="+mj-lt"/>
                </a:rPr>
                <a:t>temporal bones (2)</a:t>
              </a:r>
            </a:p>
          </p:txBody>
        </p:sp>
        <p:sp>
          <p:nvSpPr>
            <p:cNvPr id="88" name="TextBox 13">
              <a:extLst>
                <a:ext uri="{FF2B5EF4-FFF2-40B4-BE49-F238E27FC236}">
                  <a16:creationId xmlns:a16="http://schemas.microsoft.com/office/drawing/2014/main" id="{B79C67CA-041D-D25D-9617-DEFEE5E92958}"/>
                </a:ext>
              </a:extLst>
            </p:cNvPr>
            <p:cNvSpPr txBox="1">
              <a:spLocks noChangeArrowheads="1"/>
            </p:cNvSpPr>
            <p:nvPr/>
          </p:nvSpPr>
          <p:spPr bwMode="auto">
            <a:xfrm>
              <a:off x="-371730" y="3838576"/>
              <a:ext cx="2028823" cy="959266"/>
            </a:xfrm>
            <a:prstGeom prst="rect">
              <a:avLst/>
            </a:prstGeom>
            <a:noFill/>
            <a:ln w="9525">
              <a:noFill/>
              <a:miter lim="800000"/>
              <a:headEnd/>
              <a:tailEnd/>
            </a:ln>
          </p:spPr>
          <p:txBody>
            <a:bodyPr>
              <a:prstTxWarp prst="textNoShape">
                <a:avLst/>
              </a:prstTxWarp>
              <a:spAutoFit/>
            </a:bodyPr>
            <a:lstStyle/>
            <a:p>
              <a:r>
                <a:rPr lang="en-US" sz="2000" b="1" dirty="0">
                  <a:solidFill>
                    <a:srgbClr val="E3A253"/>
                  </a:solidFill>
                  <a:latin typeface="+mj-lt"/>
                </a:rPr>
                <a:t>occipital bone</a:t>
              </a:r>
            </a:p>
          </p:txBody>
        </p:sp>
        <p:sp>
          <p:nvSpPr>
            <p:cNvPr id="89" name="TextBox 19">
              <a:extLst>
                <a:ext uri="{FF2B5EF4-FFF2-40B4-BE49-F238E27FC236}">
                  <a16:creationId xmlns:a16="http://schemas.microsoft.com/office/drawing/2014/main" id="{BDBEF014-585A-D552-26E0-C25BBCF73A97}"/>
                </a:ext>
              </a:extLst>
            </p:cNvPr>
            <p:cNvSpPr txBox="1">
              <a:spLocks noChangeArrowheads="1"/>
            </p:cNvSpPr>
            <p:nvPr/>
          </p:nvSpPr>
          <p:spPr bwMode="auto">
            <a:xfrm>
              <a:off x="7060726" y="950849"/>
              <a:ext cx="2720725" cy="542195"/>
            </a:xfrm>
            <a:prstGeom prst="rect">
              <a:avLst/>
            </a:prstGeom>
            <a:noFill/>
            <a:ln w="9525">
              <a:noFill/>
              <a:miter lim="800000"/>
              <a:headEnd/>
              <a:tailEnd/>
            </a:ln>
          </p:spPr>
          <p:txBody>
            <a:bodyPr wrap="square">
              <a:prstTxWarp prst="textNoShape">
                <a:avLst/>
              </a:prstTxWarp>
              <a:spAutoFit/>
            </a:bodyPr>
            <a:lstStyle/>
            <a:p>
              <a:r>
                <a:rPr lang="en-US" sz="2000" b="1" dirty="0">
                  <a:solidFill>
                    <a:srgbClr val="8AC5CD"/>
                  </a:solidFill>
                  <a:latin typeface="+mj-lt"/>
                </a:rPr>
                <a:t>frontal bone </a:t>
              </a:r>
              <a:endParaRPr lang="en-US" sz="2000" dirty="0">
                <a:latin typeface="+mj-lt"/>
              </a:endParaRPr>
            </a:p>
          </p:txBody>
        </p:sp>
        <p:sp>
          <p:nvSpPr>
            <p:cNvPr id="90" name="TextBox 20">
              <a:extLst>
                <a:ext uri="{FF2B5EF4-FFF2-40B4-BE49-F238E27FC236}">
                  <a16:creationId xmlns:a16="http://schemas.microsoft.com/office/drawing/2014/main" id="{43137645-9B71-8FEA-7C47-EC887988FE06}"/>
                </a:ext>
              </a:extLst>
            </p:cNvPr>
            <p:cNvSpPr txBox="1">
              <a:spLocks noChangeArrowheads="1"/>
            </p:cNvSpPr>
            <p:nvPr/>
          </p:nvSpPr>
          <p:spPr bwMode="auto">
            <a:xfrm>
              <a:off x="7097184" y="1379442"/>
              <a:ext cx="2063749" cy="959266"/>
            </a:xfrm>
            <a:prstGeom prst="rect">
              <a:avLst/>
            </a:prstGeom>
            <a:noFill/>
            <a:ln w="9525">
              <a:noFill/>
              <a:miter lim="800000"/>
              <a:headEnd/>
              <a:tailEnd/>
            </a:ln>
          </p:spPr>
          <p:txBody>
            <a:bodyPr>
              <a:prstTxWarp prst="textNoShape">
                <a:avLst/>
              </a:prstTxWarp>
              <a:spAutoFit/>
            </a:bodyPr>
            <a:lstStyle/>
            <a:p>
              <a:r>
                <a:rPr lang="en-US" sz="2000" b="1" dirty="0">
                  <a:solidFill>
                    <a:srgbClr val="669C44"/>
                  </a:solidFill>
                  <a:latin typeface="+mj-lt"/>
                </a:rPr>
                <a:t>sphenoid bone </a:t>
              </a:r>
            </a:p>
          </p:txBody>
        </p:sp>
        <p:sp>
          <p:nvSpPr>
            <p:cNvPr id="91" name="TextBox 22">
              <a:extLst>
                <a:ext uri="{FF2B5EF4-FFF2-40B4-BE49-F238E27FC236}">
                  <a16:creationId xmlns:a16="http://schemas.microsoft.com/office/drawing/2014/main" id="{86420F44-EC7A-A886-25C7-539CD06FE2E7}"/>
                </a:ext>
              </a:extLst>
            </p:cNvPr>
            <p:cNvSpPr txBox="1">
              <a:spLocks noChangeArrowheads="1"/>
            </p:cNvSpPr>
            <p:nvPr/>
          </p:nvSpPr>
          <p:spPr bwMode="auto">
            <a:xfrm>
              <a:off x="7097183" y="2173543"/>
              <a:ext cx="2063749" cy="959266"/>
            </a:xfrm>
            <a:prstGeom prst="rect">
              <a:avLst/>
            </a:prstGeom>
            <a:noFill/>
            <a:ln w="9525">
              <a:noFill/>
              <a:miter lim="800000"/>
              <a:headEnd/>
              <a:tailEnd/>
            </a:ln>
          </p:spPr>
          <p:txBody>
            <a:bodyPr>
              <a:prstTxWarp prst="textNoShape">
                <a:avLst/>
              </a:prstTxWarp>
              <a:spAutoFit/>
            </a:bodyPr>
            <a:lstStyle/>
            <a:p>
              <a:r>
                <a:rPr lang="en-US" sz="2000" b="1" dirty="0">
                  <a:solidFill>
                    <a:srgbClr val="DC8954"/>
                  </a:solidFill>
                  <a:latin typeface="+mj-lt"/>
                </a:rPr>
                <a:t>ethmoid bone </a:t>
              </a:r>
            </a:p>
          </p:txBody>
        </p:sp>
        <p:cxnSp>
          <p:nvCxnSpPr>
            <p:cNvPr id="92" name="Straight Connector 91">
              <a:extLst>
                <a:ext uri="{FF2B5EF4-FFF2-40B4-BE49-F238E27FC236}">
                  <a16:creationId xmlns:a16="http://schemas.microsoft.com/office/drawing/2014/main" id="{F36ADF1E-E68E-5501-AFE4-EF0141FA57EB}"/>
                </a:ext>
              </a:extLst>
            </p:cNvPr>
            <p:cNvCxnSpPr/>
            <p:nvPr/>
          </p:nvCxnSpPr>
          <p:spPr bwMode="auto">
            <a:xfrm>
              <a:off x="1266577" y="1397000"/>
              <a:ext cx="1818216" cy="239713"/>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cxnSp>
          <p:nvCxnSpPr>
            <p:cNvPr id="93" name="Straight Connector 92">
              <a:extLst>
                <a:ext uri="{FF2B5EF4-FFF2-40B4-BE49-F238E27FC236}">
                  <a16:creationId xmlns:a16="http://schemas.microsoft.com/office/drawing/2014/main" id="{45093DC0-44F5-BE13-1ED0-545299988330}"/>
                </a:ext>
              </a:extLst>
            </p:cNvPr>
            <p:cNvCxnSpPr/>
            <p:nvPr/>
          </p:nvCxnSpPr>
          <p:spPr bwMode="auto">
            <a:xfrm>
              <a:off x="1441980" y="2779183"/>
              <a:ext cx="2681287" cy="565150"/>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cxnSp>
          <p:nvCxnSpPr>
            <p:cNvPr id="94" name="Straight Connector 93">
              <a:extLst>
                <a:ext uri="{FF2B5EF4-FFF2-40B4-BE49-F238E27FC236}">
                  <a16:creationId xmlns:a16="http://schemas.microsoft.com/office/drawing/2014/main" id="{DA13ABC8-F62D-A903-DD2F-BF120BC6CB58}"/>
                </a:ext>
              </a:extLst>
            </p:cNvPr>
            <p:cNvCxnSpPr/>
            <p:nvPr/>
          </p:nvCxnSpPr>
          <p:spPr bwMode="auto">
            <a:xfrm>
              <a:off x="1403350" y="4016375"/>
              <a:ext cx="975783" cy="5292"/>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cxnSp>
          <p:nvCxnSpPr>
            <p:cNvPr id="95" name="Straight Connector 94">
              <a:extLst>
                <a:ext uri="{FF2B5EF4-FFF2-40B4-BE49-F238E27FC236}">
                  <a16:creationId xmlns:a16="http://schemas.microsoft.com/office/drawing/2014/main" id="{A10C0321-5737-F4C7-D771-9DFECCAFD571}"/>
                </a:ext>
              </a:extLst>
            </p:cNvPr>
            <p:cNvCxnSpPr>
              <a:cxnSpLocks/>
              <a:stCxn id="89" idx="1"/>
            </p:cNvCxnSpPr>
            <p:nvPr/>
          </p:nvCxnSpPr>
          <p:spPr bwMode="auto">
            <a:xfrm flipH="1">
              <a:off x="6186017" y="1221947"/>
              <a:ext cx="874710" cy="735377"/>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cxnSp>
          <p:nvCxnSpPr>
            <p:cNvPr id="96" name="Straight Connector 95">
              <a:extLst>
                <a:ext uri="{FF2B5EF4-FFF2-40B4-BE49-F238E27FC236}">
                  <a16:creationId xmlns:a16="http://schemas.microsoft.com/office/drawing/2014/main" id="{F668518E-FD33-B995-DD9D-15E0AC9662E2}"/>
                </a:ext>
              </a:extLst>
            </p:cNvPr>
            <p:cNvCxnSpPr/>
            <p:nvPr/>
          </p:nvCxnSpPr>
          <p:spPr bwMode="auto">
            <a:xfrm flipH="1">
              <a:off x="5842000" y="1784880"/>
              <a:ext cx="1263650" cy="1186920"/>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cxnSp>
          <p:nvCxnSpPr>
            <p:cNvPr id="97" name="Straight Connector 96">
              <a:extLst>
                <a:ext uri="{FF2B5EF4-FFF2-40B4-BE49-F238E27FC236}">
                  <a16:creationId xmlns:a16="http://schemas.microsoft.com/office/drawing/2014/main" id="{BC8AD512-522F-5888-9C93-67D75101E776}"/>
                </a:ext>
              </a:extLst>
            </p:cNvPr>
            <p:cNvCxnSpPr/>
            <p:nvPr/>
          </p:nvCxnSpPr>
          <p:spPr bwMode="auto">
            <a:xfrm flipH="1">
              <a:off x="6451600" y="2580217"/>
              <a:ext cx="645584" cy="476250"/>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grpSp>
    </p:spTree>
    <p:extLst>
      <p:ext uri="{BB962C8B-B14F-4D97-AF65-F5344CB8AC3E}">
        <p14:creationId xmlns:p14="http://schemas.microsoft.com/office/powerpoint/2010/main" val="322311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951DC4-4C55-4E26-ACB1-BAEAA1CB4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02" y="2177527"/>
            <a:ext cx="6024559" cy="4346724"/>
          </a:xfrm>
          <a:prstGeom prst="rect">
            <a:avLst/>
          </a:prstGeom>
        </p:spPr>
      </p:pic>
      <p:sp>
        <p:nvSpPr>
          <p:cNvPr id="9" name="TextBox 8">
            <a:extLst>
              <a:ext uri="{FF2B5EF4-FFF2-40B4-BE49-F238E27FC236}">
                <a16:creationId xmlns:a16="http://schemas.microsoft.com/office/drawing/2014/main" id="{378EF55C-88F3-4E64-97FC-FA1AE256F23D}"/>
              </a:ext>
            </a:extLst>
          </p:cNvPr>
          <p:cNvSpPr txBox="1"/>
          <p:nvPr/>
        </p:nvSpPr>
        <p:spPr>
          <a:xfrm>
            <a:off x="142595" y="674061"/>
            <a:ext cx="8419213" cy="1538883"/>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C00000"/>
                </a:solidFill>
                <a:latin typeface="Agency FB" panose="020B0503020202020204" pitchFamily="34" charset="0"/>
              </a:rPr>
              <a:t>cervical vertebrae:</a:t>
            </a:r>
            <a:r>
              <a:rPr lang="en-US" sz="2000" dirty="0">
                <a:solidFill>
                  <a:srgbClr val="C00000"/>
                </a:solidFill>
                <a:latin typeface="Agency FB" panose="020B0503020202020204" pitchFamily="34" charset="0"/>
              </a:rPr>
              <a:t> </a:t>
            </a:r>
            <a:r>
              <a:rPr lang="en-US" sz="2000" dirty="0">
                <a:latin typeface="Agency FB" panose="020B0503020202020204" pitchFamily="34" charset="0"/>
              </a:rPr>
              <a:t>C1-C7</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dirty="0">
                <a:latin typeface="Agency FB" panose="020B0503020202020204" pitchFamily="34" charset="0"/>
              </a:rPr>
              <a:t> </a:t>
            </a:r>
            <a:r>
              <a:rPr lang="en-US" u="sng" dirty="0">
                <a:latin typeface="Agency FB" panose="020B0503020202020204" pitchFamily="34" charset="0"/>
              </a:rPr>
              <a:t>smaller</a:t>
            </a:r>
            <a:r>
              <a:rPr lang="en-US" dirty="0">
                <a:latin typeface="Agency FB" panose="020B0503020202020204" pitchFamily="34" charset="0"/>
              </a:rPr>
              <a:t> than all other vertebrae, except those that form the coccyx</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have 3 foramina: 1 vertebral foramen and 2 transverse foramina (vertebral artery and vein)</a:t>
            </a:r>
            <a:br>
              <a:rPr lang="en-US" dirty="0">
                <a:latin typeface="Agency FB" panose="020B0503020202020204" pitchFamily="34" charset="0"/>
              </a:rPr>
            </a:br>
            <a:r>
              <a:rPr lang="en-US" b="1" dirty="0">
                <a:solidFill>
                  <a:srgbClr val="C00000"/>
                </a:solidFill>
                <a:latin typeface="Agency FB" panose="020B0503020202020204" pitchFamily="34" charset="0"/>
              </a:rPr>
              <a:t>      C1 = ATLAS </a:t>
            </a:r>
            <a:br>
              <a:rPr lang="en-US" b="1" dirty="0">
                <a:solidFill>
                  <a:srgbClr val="C00000"/>
                </a:solidFill>
                <a:latin typeface="Agency FB" panose="020B0503020202020204" pitchFamily="34" charset="0"/>
              </a:rPr>
            </a:br>
            <a:r>
              <a:rPr lang="en-US" b="1" dirty="0">
                <a:solidFill>
                  <a:srgbClr val="C00000"/>
                </a:solidFill>
                <a:latin typeface="Agency FB" panose="020B0503020202020204" pitchFamily="34" charset="0"/>
              </a:rPr>
              <a:t>      C2 = AXIS</a:t>
            </a:r>
            <a:endParaRPr lang="en-US" sz="2000" b="1" dirty="0">
              <a:solidFill>
                <a:srgbClr val="C00000"/>
              </a:solidFill>
              <a:latin typeface="Agency FB" panose="020B0503020202020204" pitchFamily="34" charset="0"/>
            </a:endParaRPr>
          </a:p>
        </p:txBody>
      </p:sp>
      <p:pic>
        <p:nvPicPr>
          <p:cNvPr id="3" name="Picture 2">
            <a:extLst>
              <a:ext uri="{FF2B5EF4-FFF2-40B4-BE49-F238E27FC236}">
                <a16:creationId xmlns:a16="http://schemas.microsoft.com/office/drawing/2014/main" id="{C3EBF2F8-3ACA-4E94-8AAF-C145FE5C8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872" y="3155362"/>
            <a:ext cx="2640067" cy="2159260"/>
          </a:xfrm>
          <a:prstGeom prst="rect">
            <a:avLst/>
          </a:prstGeom>
        </p:spPr>
      </p:pic>
      <p:sp>
        <p:nvSpPr>
          <p:cNvPr id="10" name="TextBox 9">
            <a:extLst>
              <a:ext uri="{FF2B5EF4-FFF2-40B4-BE49-F238E27FC236}">
                <a16:creationId xmlns:a16="http://schemas.microsoft.com/office/drawing/2014/main" id="{D1A58706-775D-4CB9-A7D7-F48B8DB98691}"/>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Vertebral Column – Cervical </a:t>
            </a:r>
          </a:p>
        </p:txBody>
      </p:sp>
    </p:spTree>
    <p:extLst>
      <p:ext uri="{BB962C8B-B14F-4D97-AF65-F5344CB8AC3E}">
        <p14:creationId xmlns:p14="http://schemas.microsoft.com/office/powerpoint/2010/main" val="4194767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ACC941-DFD3-462D-88D9-09AE84159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329" y="1753766"/>
            <a:ext cx="5974213" cy="4810156"/>
          </a:xfrm>
          <a:prstGeom prst="rect">
            <a:avLst/>
          </a:prstGeom>
        </p:spPr>
      </p:pic>
      <p:pic>
        <p:nvPicPr>
          <p:cNvPr id="3" name="Picture 2">
            <a:extLst>
              <a:ext uri="{FF2B5EF4-FFF2-40B4-BE49-F238E27FC236}">
                <a16:creationId xmlns:a16="http://schemas.microsoft.com/office/drawing/2014/main" id="{76B53AB0-1905-4395-93EB-B3E3E003B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875" y="2373079"/>
            <a:ext cx="2438525" cy="2502029"/>
          </a:xfrm>
          <a:prstGeom prst="rect">
            <a:avLst/>
          </a:prstGeom>
        </p:spPr>
      </p:pic>
      <p:sp>
        <p:nvSpPr>
          <p:cNvPr id="8" name="TextBox 7">
            <a:extLst>
              <a:ext uri="{FF2B5EF4-FFF2-40B4-BE49-F238E27FC236}">
                <a16:creationId xmlns:a16="http://schemas.microsoft.com/office/drawing/2014/main" id="{0CD77A33-B29A-4308-BE15-37F5E100ACC6}"/>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Vertebral Column – Thoracic </a:t>
            </a:r>
          </a:p>
        </p:txBody>
      </p:sp>
      <p:sp>
        <p:nvSpPr>
          <p:cNvPr id="10" name="TextBox 9">
            <a:extLst>
              <a:ext uri="{FF2B5EF4-FFF2-40B4-BE49-F238E27FC236}">
                <a16:creationId xmlns:a16="http://schemas.microsoft.com/office/drawing/2014/main" id="{F8ED0222-9D72-42DF-9DFF-686D73514E5C}"/>
              </a:ext>
            </a:extLst>
          </p:cNvPr>
          <p:cNvSpPr txBox="1"/>
          <p:nvPr/>
        </p:nvSpPr>
        <p:spPr>
          <a:xfrm>
            <a:off x="142595" y="686272"/>
            <a:ext cx="8419213" cy="984885"/>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2"/>
                </a:solidFill>
                <a:latin typeface="Agency FB" panose="020B0503020202020204" pitchFamily="34" charset="0"/>
              </a:rPr>
              <a:t>thoracic vertebrae:</a:t>
            </a:r>
            <a:r>
              <a:rPr lang="en-US" sz="2000" dirty="0">
                <a:solidFill>
                  <a:schemeClr val="accent2"/>
                </a:solidFill>
                <a:latin typeface="Agency FB" panose="020B0503020202020204" pitchFamily="34" charset="0"/>
              </a:rPr>
              <a:t> </a:t>
            </a:r>
            <a:r>
              <a:rPr lang="en-US" sz="2000" dirty="0">
                <a:latin typeface="Agency FB" panose="020B0503020202020204" pitchFamily="34" charset="0"/>
              </a:rPr>
              <a:t>T1-T12</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dirty="0">
                <a:latin typeface="Agency FB" panose="020B0503020202020204" pitchFamily="34" charset="0"/>
              </a:rPr>
              <a:t> considerably larger and stronger than cervical vertebrae</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a:t>
            </a:r>
            <a:r>
              <a:rPr lang="en-US" u="sng" dirty="0">
                <a:latin typeface="Agency FB" panose="020B0503020202020204" pitchFamily="34" charset="0"/>
              </a:rPr>
              <a:t>articulate</a:t>
            </a:r>
            <a:r>
              <a:rPr lang="en-US" dirty="0">
                <a:latin typeface="Agency FB" panose="020B0503020202020204" pitchFamily="34" charset="0"/>
              </a:rPr>
              <a:t> with the ribs</a:t>
            </a:r>
            <a:endParaRPr lang="en-US" sz="2000" dirty="0">
              <a:latin typeface="Agency FB" panose="020B0503020202020204" pitchFamily="34" charset="0"/>
            </a:endParaRPr>
          </a:p>
        </p:txBody>
      </p:sp>
    </p:spTree>
    <p:extLst>
      <p:ext uri="{BB962C8B-B14F-4D97-AF65-F5344CB8AC3E}">
        <p14:creationId xmlns:p14="http://schemas.microsoft.com/office/powerpoint/2010/main" val="3771629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EBBDDB-1CDA-4A1E-9EA8-C93E8E8FB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555" y="1872109"/>
            <a:ext cx="5891433" cy="4065090"/>
          </a:xfrm>
          <a:prstGeom prst="rect">
            <a:avLst/>
          </a:prstGeom>
        </p:spPr>
      </p:pic>
      <p:pic>
        <p:nvPicPr>
          <p:cNvPr id="3" name="Picture 2">
            <a:extLst>
              <a:ext uri="{FF2B5EF4-FFF2-40B4-BE49-F238E27FC236}">
                <a16:creationId xmlns:a16="http://schemas.microsoft.com/office/drawing/2014/main" id="{F464BA79-EE8F-47CF-A215-4531A0CA9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14" y="2582275"/>
            <a:ext cx="2552831" cy="2438525"/>
          </a:xfrm>
          <a:prstGeom prst="rect">
            <a:avLst/>
          </a:prstGeom>
        </p:spPr>
      </p:pic>
      <p:sp>
        <p:nvSpPr>
          <p:cNvPr id="10" name="TextBox 9">
            <a:extLst>
              <a:ext uri="{FF2B5EF4-FFF2-40B4-BE49-F238E27FC236}">
                <a16:creationId xmlns:a16="http://schemas.microsoft.com/office/drawing/2014/main" id="{AB4DF98E-FEDF-4B97-A971-B4EE09A6DECF}"/>
              </a:ext>
            </a:extLst>
          </p:cNvPr>
          <p:cNvSpPr txBox="1"/>
          <p:nvPr/>
        </p:nvSpPr>
        <p:spPr>
          <a:xfrm>
            <a:off x="142595" y="674061"/>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4">
                    <a:lumMod val="75000"/>
                  </a:schemeClr>
                </a:solidFill>
                <a:latin typeface="Agency FB" panose="020B0503020202020204" pitchFamily="34" charset="0"/>
              </a:rPr>
              <a:t>lumbar vertebrae:</a:t>
            </a:r>
            <a:r>
              <a:rPr lang="en-US" sz="2000" dirty="0">
                <a:solidFill>
                  <a:schemeClr val="accent4">
                    <a:lumMod val="75000"/>
                  </a:schemeClr>
                </a:solidFill>
                <a:latin typeface="Agency FB" panose="020B0503020202020204" pitchFamily="34" charset="0"/>
              </a:rPr>
              <a:t> </a:t>
            </a:r>
            <a:r>
              <a:rPr lang="en-US" sz="2000" dirty="0">
                <a:latin typeface="Agency FB" panose="020B0503020202020204" pitchFamily="34" charset="0"/>
              </a:rPr>
              <a:t>L1-L5</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largest, </a:t>
            </a:r>
            <a:r>
              <a:rPr lang="en-US" sz="2000" u="sng" dirty="0">
                <a:latin typeface="Agency FB" panose="020B0503020202020204" pitchFamily="34" charset="0"/>
              </a:rPr>
              <a:t>strongest</a:t>
            </a:r>
            <a:r>
              <a:rPr lang="en-US" sz="2000" dirty="0">
                <a:latin typeface="Agency FB" panose="020B0503020202020204" pitchFamily="34" charset="0"/>
              </a:rPr>
              <a:t> of the unfused bones in the vertebral column</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the spinous processes are well adapted for the attachment of the large back muscles </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11" name="TextBox 10">
            <a:extLst>
              <a:ext uri="{FF2B5EF4-FFF2-40B4-BE49-F238E27FC236}">
                <a16:creationId xmlns:a16="http://schemas.microsoft.com/office/drawing/2014/main" id="{902DC820-0201-448C-B29A-6F24E9767132}"/>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Vertebral Column – Lumbar</a:t>
            </a:r>
          </a:p>
        </p:txBody>
      </p:sp>
    </p:spTree>
    <p:extLst>
      <p:ext uri="{BB962C8B-B14F-4D97-AF65-F5344CB8AC3E}">
        <p14:creationId xmlns:p14="http://schemas.microsoft.com/office/powerpoint/2010/main" val="2068525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56789A-CD4E-4155-92EB-5C8F0E70BC9D}"/>
              </a:ext>
            </a:extLst>
          </p:cNvPr>
          <p:cNvSpPr txBox="1"/>
          <p:nvPr/>
        </p:nvSpPr>
        <p:spPr>
          <a:xfrm>
            <a:off x="142594" y="674061"/>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6"/>
                </a:solidFill>
                <a:latin typeface="Agency FB" panose="020B0503020202020204" pitchFamily="34" charset="0"/>
              </a:rPr>
              <a:t>sacrum:</a:t>
            </a:r>
            <a:r>
              <a:rPr lang="en-US" sz="2000" dirty="0">
                <a:solidFill>
                  <a:schemeClr val="accent6"/>
                </a:solidFill>
                <a:latin typeface="Agency FB" panose="020B0503020202020204" pitchFamily="34" charset="0"/>
              </a:rPr>
              <a:t> </a:t>
            </a:r>
            <a:r>
              <a:rPr lang="en-US" sz="2000" dirty="0">
                <a:latin typeface="Agency FB" panose="020B0503020202020204" pitchFamily="34" charset="0"/>
              </a:rPr>
              <a:t>large</a:t>
            </a:r>
            <a:r>
              <a:rPr lang="en-US" sz="2000" dirty="0">
                <a:solidFill>
                  <a:schemeClr val="accent6"/>
                </a:solidFill>
                <a:latin typeface="Agency FB" panose="020B0503020202020204" pitchFamily="34" charset="0"/>
              </a:rPr>
              <a:t> </a:t>
            </a:r>
            <a:r>
              <a:rPr lang="en-US" sz="2000" dirty="0">
                <a:latin typeface="Agency FB" panose="020B0503020202020204" pitchFamily="34" charset="0"/>
              </a:rPr>
              <a:t>triangular bone formed by the </a:t>
            </a:r>
            <a:r>
              <a:rPr lang="en-US" sz="2000" u="sng" dirty="0">
                <a:latin typeface="Agency FB" panose="020B0503020202020204" pitchFamily="34" charset="0"/>
              </a:rPr>
              <a:t>fusion</a:t>
            </a:r>
            <a:r>
              <a:rPr lang="en-US" sz="2000" dirty="0">
                <a:latin typeface="Agency FB" panose="020B0503020202020204" pitchFamily="34" charset="0"/>
              </a:rPr>
              <a:t> of 5 sacral vertebrae (S1-S5)</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sacral vertebrae begin to fuse between 16-18 years of age (process completed by 30)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serves as foundation for the pelvic girdle </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9" name="Picture 8">
            <a:extLst>
              <a:ext uri="{FF2B5EF4-FFF2-40B4-BE49-F238E27FC236}">
                <a16:creationId xmlns:a16="http://schemas.microsoft.com/office/drawing/2014/main" id="{0CF6606F-02AE-4E33-A179-80411CD93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313" y="1787721"/>
            <a:ext cx="6107603" cy="3651474"/>
          </a:xfrm>
          <a:prstGeom prst="rect">
            <a:avLst/>
          </a:prstGeom>
        </p:spPr>
      </p:pic>
      <p:sp>
        <p:nvSpPr>
          <p:cNvPr id="11" name="TextBox 10">
            <a:extLst>
              <a:ext uri="{FF2B5EF4-FFF2-40B4-BE49-F238E27FC236}">
                <a16:creationId xmlns:a16="http://schemas.microsoft.com/office/drawing/2014/main" id="{E1E3D728-F44E-42CD-BCE9-6E7B7A6CFD80}"/>
              </a:ext>
            </a:extLst>
          </p:cNvPr>
          <p:cNvSpPr txBox="1"/>
          <p:nvPr/>
        </p:nvSpPr>
        <p:spPr>
          <a:xfrm>
            <a:off x="205028" y="5545516"/>
            <a:ext cx="8710372"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5"/>
                </a:solidFill>
                <a:latin typeface="Agency FB" panose="020B0503020202020204" pitchFamily="34" charset="0"/>
              </a:rPr>
              <a:t>coccyx </a:t>
            </a:r>
            <a:r>
              <a:rPr lang="en-US" sz="2000" dirty="0">
                <a:latin typeface="Agency FB" panose="020B0503020202020204" pitchFamily="34" charset="0"/>
              </a:rPr>
              <a:t>(aka “</a:t>
            </a:r>
            <a:r>
              <a:rPr lang="en-US" sz="2000" u="sng" dirty="0">
                <a:latin typeface="Agency FB" panose="020B0503020202020204" pitchFamily="34" charset="0"/>
              </a:rPr>
              <a:t>tailbone</a:t>
            </a:r>
            <a:r>
              <a:rPr lang="en-US" sz="2000" dirty="0">
                <a:latin typeface="Agency FB" panose="020B0503020202020204" pitchFamily="34" charset="0"/>
              </a:rPr>
              <a:t>”): small triangular bone formed by the union of 4 coccygeal vertebrae (Co1-Co4)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fusion occurs between the age of 20-30</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8" name="TextBox 7">
            <a:extLst>
              <a:ext uri="{FF2B5EF4-FFF2-40B4-BE49-F238E27FC236}">
                <a16:creationId xmlns:a16="http://schemas.microsoft.com/office/drawing/2014/main" id="{FE1178F2-FE0C-4B7B-A6D6-6F61B47594DD}"/>
              </a:ext>
            </a:extLst>
          </p:cNvPr>
          <p:cNvSpPr txBox="1"/>
          <p:nvPr/>
        </p:nvSpPr>
        <p:spPr>
          <a:xfrm>
            <a:off x="142594" y="89286"/>
            <a:ext cx="5995935" cy="584775"/>
          </a:xfrm>
          <a:prstGeom prst="rect">
            <a:avLst/>
          </a:prstGeom>
          <a:noFill/>
        </p:spPr>
        <p:txBody>
          <a:bodyPr wrap="square" rtlCol="0">
            <a:spAutoFit/>
          </a:bodyPr>
          <a:lstStyle/>
          <a:p>
            <a:r>
              <a:rPr lang="en-US" sz="3200" dirty="0">
                <a:latin typeface="Agency FB" panose="020B0503020202020204" pitchFamily="34" charset="0"/>
              </a:rPr>
              <a:t>Vertebral Column – Sacrum and Coccyx</a:t>
            </a:r>
          </a:p>
        </p:txBody>
      </p:sp>
    </p:spTree>
    <p:extLst>
      <p:ext uri="{BB962C8B-B14F-4D97-AF65-F5344CB8AC3E}">
        <p14:creationId xmlns:p14="http://schemas.microsoft.com/office/powerpoint/2010/main" val="368184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differencebetween.com/wp-content/uploads/2019/01/Difference-Between-Male-and-Female-Sacrum-fig-2.jpg">
            <a:extLst>
              <a:ext uri="{FF2B5EF4-FFF2-40B4-BE49-F238E27FC236}">
                <a16:creationId xmlns:a16="http://schemas.microsoft.com/office/drawing/2014/main" id="{47ED3AF3-504B-4BE8-A204-583D302CE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57" y="1381947"/>
            <a:ext cx="7739394" cy="36278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C15E3A9A-E396-4C64-9787-AF362AD99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705" y="5190776"/>
            <a:ext cx="633388" cy="1142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216FADA8-B769-4223-97CF-E6A5F462D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316" y="5402152"/>
            <a:ext cx="960473" cy="9604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741E607-E807-4EE9-9769-776BB35A97BE}"/>
              </a:ext>
            </a:extLst>
          </p:cNvPr>
          <p:cNvSpPr txBox="1"/>
          <p:nvPr/>
        </p:nvSpPr>
        <p:spPr>
          <a:xfrm>
            <a:off x="142595" y="674061"/>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gency FB" panose="020B0503020202020204" pitchFamily="34" charset="0"/>
              </a:rPr>
              <a:t>the female sacrum is shorter, wider, and more curved between S2-S3</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13" name="TextBox 12">
            <a:extLst>
              <a:ext uri="{FF2B5EF4-FFF2-40B4-BE49-F238E27FC236}">
                <a16:creationId xmlns:a16="http://schemas.microsoft.com/office/drawing/2014/main" id="{466F18B0-3E38-4A25-B4E2-57516CC3B3FC}"/>
              </a:ext>
            </a:extLst>
          </p:cNvPr>
          <p:cNvSpPr txBox="1"/>
          <p:nvPr/>
        </p:nvSpPr>
        <p:spPr>
          <a:xfrm>
            <a:off x="142594" y="89286"/>
            <a:ext cx="5995935" cy="584775"/>
          </a:xfrm>
          <a:prstGeom prst="rect">
            <a:avLst/>
          </a:prstGeom>
          <a:noFill/>
        </p:spPr>
        <p:txBody>
          <a:bodyPr wrap="square" rtlCol="0">
            <a:spAutoFit/>
          </a:bodyPr>
          <a:lstStyle/>
          <a:p>
            <a:r>
              <a:rPr lang="en-US" sz="3200" dirty="0">
                <a:latin typeface="Agency FB" panose="020B0503020202020204" pitchFamily="34" charset="0"/>
              </a:rPr>
              <a:t>Vertebral Column – Sacrum and Coccyx</a:t>
            </a:r>
          </a:p>
        </p:txBody>
      </p:sp>
    </p:spTree>
    <p:extLst>
      <p:ext uri="{BB962C8B-B14F-4D97-AF65-F5344CB8AC3E}">
        <p14:creationId xmlns:p14="http://schemas.microsoft.com/office/powerpoint/2010/main" val="829844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930815-B863-4AF1-94E7-B6BD745A8575}"/>
              </a:ext>
            </a:extLst>
          </p:cNvPr>
          <p:cNvSpPr txBox="1"/>
          <p:nvPr/>
        </p:nvSpPr>
        <p:spPr>
          <a:xfrm>
            <a:off x="142595" y="674061"/>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thoracic cage:</a:t>
            </a:r>
            <a:r>
              <a:rPr lang="en-US" sz="2000" dirty="0">
                <a:latin typeface="Agency FB" panose="020B0503020202020204" pitchFamily="34" charset="0"/>
              </a:rPr>
              <a:t> bony </a:t>
            </a:r>
            <a:r>
              <a:rPr lang="en-US" sz="2000" u="sng" dirty="0">
                <a:latin typeface="Agency FB" panose="020B0503020202020204" pitchFamily="34" charset="0"/>
              </a:rPr>
              <a:t>enclosure</a:t>
            </a:r>
            <a:r>
              <a:rPr lang="en-US" sz="2000" dirty="0">
                <a:latin typeface="Agency FB" panose="020B0503020202020204" pitchFamily="34" charset="0"/>
              </a:rPr>
              <a:t> formed by the [1] sternum, [2] ribs and their [3] costal cartilages, and the bodies of the thoracic vertebrae </a:t>
            </a:r>
          </a:p>
        </p:txBody>
      </p:sp>
      <p:pic>
        <p:nvPicPr>
          <p:cNvPr id="8" name="Picture 7">
            <a:extLst>
              <a:ext uri="{FF2B5EF4-FFF2-40B4-BE49-F238E27FC236}">
                <a16:creationId xmlns:a16="http://schemas.microsoft.com/office/drawing/2014/main" id="{BC35D076-5374-4B84-89B1-F2EDBA07D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707" y="1813725"/>
            <a:ext cx="5817324" cy="4516556"/>
          </a:xfrm>
          <a:prstGeom prst="rect">
            <a:avLst/>
          </a:prstGeom>
        </p:spPr>
      </p:pic>
      <p:sp>
        <p:nvSpPr>
          <p:cNvPr id="10" name="TextBox 9">
            <a:extLst>
              <a:ext uri="{FF2B5EF4-FFF2-40B4-BE49-F238E27FC236}">
                <a16:creationId xmlns:a16="http://schemas.microsoft.com/office/drawing/2014/main" id="{F8893EA5-5464-48EB-82A3-83D736B8FBE1}"/>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Thoracic Cage </a:t>
            </a:r>
          </a:p>
        </p:txBody>
      </p:sp>
      <p:sp>
        <p:nvSpPr>
          <p:cNvPr id="11" name="Rectangle 10">
            <a:extLst>
              <a:ext uri="{FF2B5EF4-FFF2-40B4-BE49-F238E27FC236}">
                <a16:creationId xmlns:a16="http://schemas.microsoft.com/office/drawing/2014/main" id="{DA68A946-F660-4557-AABB-228F6C236728}"/>
              </a:ext>
            </a:extLst>
          </p:cNvPr>
          <p:cNvSpPr/>
          <p:nvPr/>
        </p:nvSpPr>
        <p:spPr>
          <a:xfrm>
            <a:off x="1580707" y="3099736"/>
            <a:ext cx="822251" cy="13255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585D06-C1A8-46CE-A309-DC37E2D81041}"/>
              </a:ext>
            </a:extLst>
          </p:cNvPr>
          <p:cNvSpPr/>
          <p:nvPr/>
        </p:nvSpPr>
        <p:spPr>
          <a:xfrm>
            <a:off x="6390167" y="3365549"/>
            <a:ext cx="435935" cy="2161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A91EA4-0EDC-46FB-A82F-2B5546ABFBC1}"/>
              </a:ext>
            </a:extLst>
          </p:cNvPr>
          <p:cNvSpPr/>
          <p:nvPr/>
        </p:nvSpPr>
        <p:spPr>
          <a:xfrm>
            <a:off x="6390166" y="4148814"/>
            <a:ext cx="953387" cy="2161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581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958AA7-D760-4183-A7F7-7FDBB3DAB5B9}"/>
              </a:ext>
            </a:extLst>
          </p:cNvPr>
          <p:cNvSpPr txBox="1"/>
          <p:nvPr/>
        </p:nvSpPr>
        <p:spPr>
          <a:xfrm>
            <a:off x="142595" y="659969"/>
            <a:ext cx="8646078"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sternum</a:t>
            </a:r>
            <a:r>
              <a:rPr lang="en-US" sz="2000" b="1" dirty="0">
                <a:solidFill>
                  <a:srgbClr val="06846C"/>
                </a:solidFill>
                <a:latin typeface="Agency FB" panose="020B0503020202020204" pitchFamily="34" charset="0"/>
              </a:rPr>
              <a:t> </a:t>
            </a:r>
            <a:r>
              <a:rPr lang="en-US" sz="2000" dirty="0">
                <a:latin typeface="Agency FB" panose="020B0503020202020204" pitchFamily="34" charset="0"/>
              </a:rPr>
              <a:t>(aka </a:t>
            </a:r>
            <a:r>
              <a:rPr lang="en-US" sz="2000" u="sng" dirty="0">
                <a:latin typeface="Agency FB" panose="020B0503020202020204" pitchFamily="34" charset="0"/>
              </a:rPr>
              <a:t>breastbone</a:t>
            </a:r>
            <a:r>
              <a:rPr lang="en-US" sz="2000" dirty="0">
                <a:latin typeface="Agency FB" panose="020B0503020202020204" pitchFamily="34" charset="0"/>
              </a:rPr>
              <a:t>): flat, narrow bone located in the center of the anterior thoracic wall </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11" name="Picture 10">
            <a:extLst>
              <a:ext uri="{FF2B5EF4-FFF2-40B4-BE49-F238E27FC236}">
                <a16:creationId xmlns:a16="http://schemas.microsoft.com/office/drawing/2014/main" id="{96695063-16AD-4AF8-BFB5-32D0F7B1D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591" y="2504183"/>
            <a:ext cx="4968214" cy="4092433"/>
          </a:xfrm>
          <a:prstGeom prst="rect">
            <a:avLst/>
          </a:prstGeom>
        </p:spPr>
      </p:pic>
      <p:sp>
        <p:nvSpPr>
          <p:cNvPr id="2" name="Rectangle 1">
            <a:extLst>
              <a:ext uri="{FF2B5EF4-FFF2-40B4-BE49-F238E27FC236}">
                <a16:creationId xmlns:a16="http://schemas.microsoft.com/office/drawing/2014/main" id="{DC000540-EEF2-418E-9A63-32E8AF41E5AE}"/>
              </a:ext>
            </a:extLst>
          </p:cNvPr>
          <p:cNvSpPr/>
          <p:nvPr/>
        </p:nvSpPr>
        <p:spPr>
          <a:xfrm>
            <a:off x="594427" y="1100597"/>
            <a:ext cx="4572000" cy="707886"/>
          </a:xfrm>
          <a:prstGeom prst="rect">
            <a:avLst/>
          </a:prstGeom>
        </p:spPr>
        <p:txBody>
          <a:bodyPr>
            <a:spAutoFit/>
          </a:bodyPr>
          <a:lstStyle/>
          <a:p>
            <a:r>
              <a:rPr lang="en-US" sz="2000" dirty="0">
                <a:latin typeface="Agency FB" panose="020B0503020202020204" pitchFamily="34" charset="0"/>
              </a:rPr>
              <a:t>[1] </a:t>
            </a:r>
            <a:r>
              <a:rPr lang="en-US" sz="2000" b="1" dirty="0">
                <a:solidFill>
                  <a:srgbClr val="7030A0"/>
                </a:solidFill>
                <a:latin typeface="Agency FB" panose="020B0503020202020204" pitchFamily="34" charset="0"/>
              </a:rPr>
              <a:t>manubrium: </a:t>
            </a:r>
            <a:r>
              <a:rPr lang="en-US" sz="2000" dirty="0">
                <a:latin typeface="Agency FB" panose="020B0503020202020204" pitchFamily="34" charset="0"/>
              </a:rPr>
              <a:t>the </a:t>
            </a:r>
            <a:r>
              <a:rPr lang="en-US" sz="2000" u="sng" dirty="0">
                <a:latin typeface="Agency FB" panose="020B0503020202020204" pitchFamily="34" charset="0"/>
              </a:rPr>
              <a:t>superior</a:t>
            </a:r>
            <a:r>
              <a:rPr lang="en-US" sz="2000" dirty="0">
                <a:latin typeface="Agency FB" panose="020B0503020202020204" pitchFamily="34" charset="0"/>
              </a:rPr>
              <a:t> portion </a:t>
            </a:r>
            <a:br>
              <a:rPr lang="en-US" sz="2000" dirty="0">
                <a:latin typeface="Agency FB" panose="020B0503020202020204" pitchFamily="34" charset="0"/>
              </a:rPr>
            </a:br>
            <a:endParaRPr lang="en-US" sz="2000" dirty="0"/>
          </a:p>
        </p:txBody>
      </p:sp>
      <p:sp>
        <p:nvSpPr>
          <p:cNvPr id="9" name="Rectangle 8">
            <a:extLst>
              <a:ext uri="{FF2B5EF4-FFF2-40B4-BE49-F238E27FC236}">
                <a16:creationId xmlns:a16="http://schemas.microsoft.com/office/drawing/2014/main" id="{104E9F7A-EB3C-4E8E-90C5-73042AC52828}"/>
              </a:ext>
            </a:extLst>
          </p:cNvPr>
          <p:cNvSpPr/>
          <p:nvPr/>
        </p:nvSpPr>
        <p:spPr>
          <a:xfrm>
            <a:off x="594427" y="1875648"/>
            <a:ext cx="4572000" cy="400110"/>
          </a:xfrm>
          <a:prstGeom prst="rect">
            <a:avLst/>
          </a:prstGeom>
        </p:spPr>
        <p:txBody>
          <a:bodyPr>
            <a:spAutoFit/>
          </a:bodyPr>
          <a:lstStyle/>
          <a:p>
            <a:r>
              <a:rPr lang="en-US" sz="2000" dirty="0">
                <a:latin typeface="Agency FB" panose="020B0503020202020204" pitchFamily="34" charset="0"/>
              </a:rPr>
              <a:t>[3] </a:t>
            </a:r>
            <a:r>
              <a:rPr lang="en-US" sz="2000" b="1" dirty="0">
                <a:solidFill>
                  <a:schemeClr val="accent6"/>
                </a:solidFill>
                <a:latin typeface="Agency FB" panose="020B0503020202020204" pitchFamily="34" charset="0"/>
              </a:rPr>
              <a:t>xiphoid process</a:t>
            </a:r>
            <a:r>
              <a:rPr lang="en-US" sz="2000" dirty="0">
                <a:solidFill>
                  <a:schemeClr val="accent6"/>
                </a:solidFill>
                <a:latin typeface="Agency FB" panose="020B0503020202020204" pitchFamily="34" charset="0"/>
              </a:rPr>
              <a:t>: </a:t>
            </a:r>
            <a:r>
              <a:rPr lang="en-US" sz="2000" dirty="0">
                <a:latin typeface="Agency FB" panose="020B0503020202020204" pitchFamily="34" charset="0"/>
              </a:rPr>
              <a:t>inferior and </a:t>
            </a:r>
            <a:r>
              <a:rPr lang="en-US" sz="2000" u="sng" dirty="0">
                <a:latin typeface="Agency FB" panose="020B0503020202020204" pitchFamily="34" charset="0"/>
              </a:rPr>
              <a:t>smallest</a:t>
            </a:r>
            <a:r>
              <a:rPr lang="en-US" sz="2000" dirty="0">
                <a:latin typeface="Agency FB" panose="020B0503020202020204" pitchFamily="34" charset="0"/>
              </a:rPr>
              <a:t> part </a:t>
            </a:r>
            <a:endParaRPr lang="en-US" sz="2000" dirty="0"/>
          </a:p>
        </p:txBody>
      </p:sp>
      <p:sp>
        <p:nvSpPr>
          <p:cNvPr id="10" name="Rectangle 9">
            <a:extLst>
              <a:ext uri="{FF2B5EF4-FFF2-40B4-BE49-F238E27FC236}">
                <a16:creationId xmlns:a16="http://schemas.microsoft.com/office/drawing/2014/main" id="{B2C4FF33-B244-4A5D-A442-883627ACF475}"/>
              </a:ext>
            </a:extLst>
          </p:cNvPr>
          <p:cNvSpPr/>
          <p:nvPr/>
        </p:nvSpPr>
        <p:spPr>
          <a:xfrm>
            <a:off x="594427" y="1481434"/>
            <a:ext cx="4572000" cy="400110"/>
          </a:xfrm>
          <a:prstGeom prst="rect">
            <a:avLst/>
          </a:prstGeom>
        </p:spPr>
        <p:txBody>
          <a:bodyPr>
            <a:spAutoFit/>
          </a:bodyPr>
          <a:lstStyle/>
          <a:p>
            <a:r>
              <a:rPr lang="en-US" sz="2000" dirty="0">
                <a:latin typeface="Agency FB" panose="020B0503020202020204" pitchFamily="34" charset="0"/>
              </a:rPr>
              <a:t>[2] </a:t>
            </a:r>
            <a:r>
              <a:rPr lang="en-US" sz="2000" b="1" dirty="0">
                <a:solidFill>
                  <a:schemeClr val="accent2"/>
                </a:solidFill>
                <a:latin typeface="Agency FB" panose="020B0503020202020204" pitchFamily="34" charset="0"/>
              </a:rPr>
              <a:t>body: </a:t>
            </a:r>
            <a:r>
              <a:rPr lang="en-US" sz="2000" dirty="0">
                <a:latin typeface="Agency FB" panose="020B0503020202020204" pitchFamily="34" charset="0"/>
              </a:rPr>
              <a:t>the </a:t>
            </a:r>
            <a:r>
              <a:rPr lang="en-US" sz="2000" u="sng" dirty="0">
                <a:latin typeface="Agency FB" panose="020B0503020202020204" pitchFamily="34" charset="0"/>
              </a:rPr>
              <a:t>middle</a:t>
            </a:r>
            <a:r>
              <a:rPr lang="en-US" sz="2000" dirty="0">
                <a:latin typeface="Agency FB" panose="020B0503020202020204" pitchFamily="34" charset="0"/>
              </a:rPr>
              <a:t> and largest part </a:t>
            </a:r>
            <a:endParaRPr lang="en-US" sz="2000" dirty="0"/>
          </a:p>
        </p:txBody>
      </p:sp>
      <p:sp>
        <p:nvSpPr>
          <p:cNvPr id="13" name="Rectangle 12">
            <a:extLst>
              <a:ext uri="{FF2B5EF4-FFF2-40B4-BE49-F238E27FC236}">
                <a16:creationId xmlns:a16="http://schemas.microsoft.com/office/drawing/2014/main" id="{38FCABAE-B13F-4908-B738-E9B5C491B94F}"/>
              </a:ext>
            </a:extLst>
          </p:cNvPr>
          <p:cNvSpPr/>
          <p:nvPr/>
        </p:nvSpPr>
        <p:spPr>
          <a:xfrm>
            <a:off x="3303181" y="3279234"/>
            <a:ext cx="822251" cy="250775"/>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7F6C5A-FC8F-4B1C-B88C-63FAAD1D17D4}"/>
              </a:ext>
            </a:extLst>
          </p:cNvPr>
          <p:cNvSpPr/>
          <p:nvPr/>
        </p:nvSpPr>
        <p:spPr>
          <a:xfrm>
            <a:off x="3303181" y="4623508"/>
            <a:ext cx="474921" cy="25077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B9DDD96-8136-4AD2-A008-2CED062CD331}"/>
              </a:ext>
            </a:extLst>
          </p:cNvPr>
          <p:cNvSpPr/>
          <p:nvPr/>
        </p:nvSpPr>
        <p:spPr>
          <a:xfrm>
            <a:off x="3303181" y="5967782"/>
            <a:ext cx="602512" cy="400409"/>
          </a:xfrm>
          <a:prstGeom prst="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ADA531B-5B22-480F-BB5B-530D43E6F04B}"/>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Thoracic Cage – Sternum  </a:t>
            </a:r>
          </a:p>
        </p:txBody>
      </p:sp>
      <p:pic>
        <p:nvPicPr>
          <p:cNvPr id="2052" name="Picture 4" descr="Download Free TIE PNG transparent background and clipart">
            <a:extLst>
              <a:ext uri="{FF2B5EF4-FFF2-40B4-BE49-F238E27FC236}">
                <a16:creationId xmlns:a16="http://schemas.microsoft.com/office/drawing/2014/main" id="{8A3F2E66-14DC-46E3-A77C-43BBBD7CF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681" y="2828040"/>
            <a:ext cx="1714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20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9" grpId="0"/>
      <p:bldP spid="10" grpId="0"/>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2B13E4-7415-48E4-9453-2700DCEC0927}"/>
              </a:ext>
            </a:extLst>
          </p:cNvPr>
          <p:cNvSpPr txBox="1"/>
          <p:nvPr/>
        </p:nvSpPr>
        <p:spPr>
          <a:xfrm>
            <a:off x="142595" y="650629"/>
            <a:ext cx="8858810" cy="984885"/>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ribs:</a:t>
            </a:r>
            <a:r>
              <a:rPr lang="en-US" sz="2000" b="1" dirty="0">
                <a:solidFill>
                  <a:srgbClr val="008080"/>
                </a:solidFill>
                <a:latin typeface="Agency FB" panose="020B0503020202020204" pitchFamily="34" charset="0"/>
              </a:rPr>
              <a:t> </a:t>
            </a:r>
            <a:r>
              <a:rPr lang="en-US" sz="2000" dirty="0">
                <a:latin typeface="Agency FB" panose="020B0503020202020204" pitchFamily="34" charset="0"/>
              </a:rPr>
              <a:t>12 pairs, numbered 1-12 from superior to inferior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dirty="0">
                <a:latin typeface="Agency FB" panose="020B0503020202020204" pitchFamily="34" charset="0"/>
              </a:rPr>
              <a:t> give structural support to the </a:t>
            </a:r>
            <a:r>
              <a:rPr lang="en-US" u="sng" dirty="0">
                <a:latin typeface="Agency FB" panose="020B0503020202020204" pitchFamily="34" charset="0"/>
              </a:rPr>
              <a:t>sides</a:t>
            </a:r>
            <a:r>
              <a:rPr lang="en-US" dirty="0">
                <a:latin typeface="Agency FB" panose="020B0503020202020204" pitchFamily="34" charset="0"/>
              </a:rPr>
              <a:t> of the thoracic cavity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each rib articulates posteriorly with its corresponding thoracic vertebra </a:t>
            </a:r>
            <a:endParaRPr lang="en-US" sz="2000" dirty="0">
              <a:latin typeface="Agency FB" panose="020B0503020202020204" pitchFamily="34" charset="0"/>
            </a:endParaRPr>
          </a:p>
        </p:txBody>
      </p:sp>
      <p:pic>
        <p:nvPicPr>
          <p:cNvPr id="8" name="Picture 7">
            <a:extLst>
              <a:ext uri="{FF2B5EF4-FFF2-40B4-BE49-F238E27FC236}">
                <a16:creationId xmlns:a16="http://schemas.microsoft.com/office/drawing/2014/main" id="{606D3574-002A-4CD9-AF59-1FAC8DCA7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420" y="2262573"/>
            <a:ext cx="5615187" cy="4359617"/>
          </a:xfrm>
          <a:prstGeom prst="rect">
            <a:avLst/>
          </a:prstGeom>
        </p:spPr>
      </p:pic>
      <p:sp>
        <p:nvSpPr>
          <p:cNvPr id="21" name="TextBox 20">
            <a:extLst>
              <a:ext uri="{FF2B5EF4-FFF2-40B4-BE49-F238E27FC236}">
                <a16:creationId xmlns:a16="http://schemas.microsoft.com/office/drawing/2014/main" id="{DFB9D935-526D-4672-95C3-EE50F2F8D284}"/>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Thoracic Cage – Ribs</a:t>
            </a:r>
          </a:p>
        </p:txBody>
      </p:sp>
      <p:sp>
        <p:nvSpPr>
          <p:cNvPr id="2" name="Isosceles Triangle 1">
            <a:extLst>
              <a:ext uri="{FF2B5EF4-FFF2-40B4-BE49-F238E27FC236}">
                <a16:creationId xmlns:a16="http://schemas.microsoft.com/office/drawing/2014/main" id="{00BE29A9-ED85-4C01-A65F-953154431F29}"/>
              </a:ext>
            </a:extLst>
          </p:cNvPr>
          <p:cNvSpPr/>
          <p:nvPr/>
        </p:nvSpPr>
        <p:spPr>
          <a:xfrm>
            <a:off x="3835879" y="2886974"/>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2C744572-190F-4E34-9CCF-90D050107E19}"/>
              </a:ext>
            </a:extLst>
          </p:cNvPr>
          <p:cNvSpPr/>
          <p:nvPr/>
        </p:nvSpPr>
        <p:spPr>
          <a:xfrm>
            <a:off x="3910641" y="3179401"/>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C691629-2E9A-4F85-BD2F-1A65F9048F1A}"/>
              </a:ext>
            </a:extLst>
          </p:cNvPr>
          <p:cNvSpPr/>
          <p:nvPr/>
        </p:nvSpPr>
        <p:spPr>
          <a:xfrm>
            <a:off x="3835879" y="3523079"/>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1C0FCDEA-C626-4256-ABC2-8F94AE246E7E}"/>
              </a:ext>
            </a:extLst>
          </p:cNvPr>
          <p:cNvSpPr/>
          <p:nvPr/>
        </p:nvSpPr>
        <p:spPr>
          <a:xfrm>
            <a:off x="3835878" y="3815506"/>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57EBD58C-FC9F-42BE-9CFD-1FF56803E2CE}"/>
              </a:ext>
            </a:extLst>
          </p:cNvPr>
          <p:cNvSpPr/>
          <p:nvPr/>
        </p:nvSpPr>
        <p:spPr>
          <a:xfrm>
            <a:off x="3835877" y="4135040"/>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3272012-1852-4F2A-8F6F-B25B18696A6E}"/>
              </a:ext>
            </a:extLst>
          </p:cNvPr>
          <p:cNvSpPr/>
          <p:nvPr/>
        </p:nvSpPr>
        <p:spPr>
          <a:xfrm>
            <a:off x="3835877" y="4373973"/>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E524822-C750-4708-ACB4-D1285A41BD4F}"/>
              </a:ext>
            </a:extLst>
          </p:cNvPr>
          <p:cNvSpPr/>
          <p:nvPr/>
        </p:nvSpPr>
        <p:spPr>
          <a:xfrm>
            <a:off x="3835876" y="4666400"/>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57B44B01-4386-418A-9845-8D40B925EB70}"/>
              </a:ext>
            </a:extLst>
          </p:cNvPr>
          <p:cNvSpPr/>
          <p:nvPr/>
        </p:nvSpPr>
        <p:spPr>
          <a:xfrm>
            <a:off x="3395929" y="5342136"/>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1F61444-2E8F-402D-9804-95C5C0500A62}"/>
              </a:ext>
            </a:extLst>
          </p:cNvPr>
          <p:cNvSpPr/>
          <p:nvPr/>
        </p:nvSpPr>
        <p:spPr>
          <a:xfrm>
            <a:off x="3321166" y="5701570"/>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CDB98A-89C8-4BA4-BBB2-6DAAFA128FED}"/>
              </a:ext>
            </a:extLst>
          </p:cNvPr>
          <p:cNvSpPr/>
          <p:nvPr/>
        </p:nvSpPr>
        <p:spPr>
          <a:xfrm>
            <a:off x="3171641" y="5983366"/>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321CC458-D9A8-41F7-B7DF-140F9C138078}"/>
              </a:ext>
            </a:extLst>
          </p:cNvPr>
          <p:cNvSpPr/>
          <p:nvPr/>
        </p:nvSpPr>
        <p:spPr>
          <a:xfrm>
            <a:off x="3761113" y="5407250"/>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EBDE2825-863A-4C76-A5A5-FFCCD662412A}"/>
              </a:ext>
            </a:extLst>
          </p:cNvPr>
          <p:cNvSpPr/>
          <p:nvPr/>
        </p:nvSpPr>
        <p:spPr>
          <a:xfrm>
            <a:off x="3778679" y="5859444"/>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9F9407B-4108-4558-9A59-2912BBB5F62A}"/>
              </a:ext>
            </a:extLst>
          </p:cNvPr>
          <p:cNvSpPr txBox="1"/>
          <p:nvPr/>
        </p:nvSpPr>
        <p:spPr>
          <a:xfrm>
            <a:off x="301335" y="1598054"/>
            <a:ext cx="8541329" cy="923330"/>
          </a:xfrm>
          <a:prstGeom prst="rect">
            <a:avLst/>
          </a:prstGeom>
          <a:noFill/>
        </p:spPr>
        <p:txBody>
          <a:bodyPr wrap="square">
            <a:spAutoFit/>
          </a:bodyPr>
          <a:lstStyle/>
          <a:p>
            <a:r>
              <a:rPr lang="en-US" b="1" dirty="0">
                <a:solidFill>
                  <a:schemeClr val="accent6"/>
                </a:solidFill>
                <a:latin typeface="Agency FB" panose="020B0503020202020204" pitchFamily="34" charset="0"/>
              </a:rPr>
              <a:t>true ribs </a:t>
            </a:r>
            <a:r>
              <a:rPr lang="en-US" dirty="0">
                <a:latin typeface="Agency FB" panose="020B0503020202020204" pitchFamily="34" charset="0"/>
              </a:rPr>
              <a:t>= those that have costal cartilages that attach </a:t>
            </a:r>
            <a:r>
              <a:rPr lang="en-US" i="1" u="sng" dirty="0">
                <a:latin typeface="Agency FB" panose="020B0503020202020204" pitchFamily="34" charset="0"/>
              </a:rPr>
              <a:t>directly</a:t>
            </a:r>
            <a:r>
              <a:rPr lang="en-US" dirty="0">
                <a:latin typeface="Agency FB" panose="020B0503020202020204" pitchFamily="34" charset="0"/>
              </a:rPr>
              <a:t> to the sternum (1-7)</a:t>
            </a:r>
            <a:br>
              <a:rPr lang="en-US" dirty="0">
                <a:latin typeface="Agency FB" panose="020B0503020202020204" pitchFamily="34" charset="0"/>
              </a:rPr>
            </a:br>
            <a:r>
              <a:rPr lang="en-US" b="1" dirty="0">
                <a:solidFill>
                  <a:srgbClr val="C00000"/>
                </a:solidFill>
                <a:latin typeface="Agency FB" panose="020B0503020202020204" pitchFamily="34" charset="0"/>
              </a:rPr>
              <a:t>false ribs </a:t>
            </a:r>
            <a:r>
              <a:rPr lang="en-US" dirty="0">
                <a:latin typeface="Agency FB" panose="020B0503020202020204" pitchFamily="34" charset="0"/>
              </a:rPr>
              <a:t>= costal cartilages either attach </a:t>
            </a:r>
            <a:r>
              <a:rPr lang="en-US" i="1" u="sng" dirty="0">
                <a:latin typeface="Agency FB" panose="020B0503020202020204" pitchFamily="34" charset="0"/>
              </a:rPr>
              <a:t>indirectly</a:t>
            </a:r>
            <a:r>
              <a:rPr lang="en-US" dirty="0">
                <a:latin typeface="Agency FB" panose="020B0503020202020204" pitchFamily="34" charset="0"/>
              </a:rPr>
              <a:t> to the sternum or do not attach to the sternum at all (8-12)</a:t>
            </a:r>
            <a:br>
              <a:rPr lang="en-US" sz="2000" dirty="0">
                <a:latin typeface="Agency FB" panose="020B0503020202020204" pitchFamily="34" charset="0"/>
              </a:rPr>
            </a:br>
            <a:endParaRPr lang="en-US" dirty="0"/>
          </a:p>
        </p:txBody>
      </p:sp>
    </p:spTree>
    <p:extLst>
      <p:ext uri="{BB962C8B-B14F-4D97-AF65-F5344CB8AC3E}">
        <p14:creationId xmlns:p14="http://schemas.microsoft.com/office/powerpoint/2010/main" val="258249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61D6C4-F695-42CC-98CC-73BBB06B2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593" y="903570"/>
            <a:ext cx="6790324" cy="5227346"/>
          </a:xfrm>
          <a:prstGeom prst="rect">
            <a:avLst/>
          </a:prstGeom>
        </p:spPr>
      </p:pic>
      <p:sp>
        <p:nvSpPr>
          <p:cNvPr id="2" name="Rectangle 1">
            <a:extLst>
              <a:ext uri="{FF2B5EF4-FFF2-40B4-BE49-F238E27FC236}">
                <a16:creationId xmlns:a16="http://schemas.microsoft.com/office/drawing/2014/main" id="{979FAD16-F173-4120-8386-394C68BA1042}"/>
              </a:ext>
            </a:extLst>
          </p:cNvPr>
          <p:cNvSpPr/>
          <p:nvPr/>
        </p:nvSpPr>
        <p:spPr>
          <a:xfrm>
            <a:off x="5419503" y="3302876"/>
            <a:ext cx="2684414" cy="55967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C56220-37E9-43B3-9B06-286240F6203D}"/>
              </a:ext>
            </a:extLst>
          </p:cNvPr>
          <p:cNvSpPr/>
          <p:nvPr/>
        </p:nvSpPr>
        <p:spPr>
          <a:xfrm>
            <a:off x="4586533" y="4303986"/>
            <a:ext cx="3517383" cy="6148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348FB0-B7BD-4F7C-9BD4-33E910E388F6}"/>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Thoracic Cage – Ribs</a:t>
            </a:r>
          </a:p>
        </p:txBody>
      </p:sp>
    </p:spTree>
    <p:extLst>
      <p:ext uri="{BB962C8B-B14F-4D97-AF65-F5344CB8AC3E}">
        <p14:creationId xmlns:p14="http://schemas.microsoft.com/office/powerpoint/2010/main" val="2687800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252ED-59E2-471B-AF5E-699F5EA9513A}"/>
              </a:ext>
            </a:extLst>
          </p:cNvPr>
          <p:cNvSpPr txBox="1"/>
          <p:nvPr/>
        </p:nvSpPr>
        <p:spPr>
          <a:xfrm>
            <a:off x="142594" y="89286"/>
            <a:ext cx="5746141" cy="584775"/>
          </a:xfrm>
          <a:prstGeom prst="rect">
            <a:avLst/>
          </a:prstGeom>
          <a:noFill/>
        </p:spPr>
        <p:txBody>
          <a:bodyPr wrap="square" rtlCol="0">
            <a:spAutoFit/>
          </a:bodyPr>
          <a:lstStyle/>
          <a:p>
            <a:r>
              <a:rPr lang="en-US" sz="3200" dirty="0">
                <a:latin typeface="Agency FB" panose="020B0503020202020204" pitchFamily="34" charset="0"/>
              </a:rPr>
              <a:t>Clinical Connection – Spinal Curvature </a:t>
            </a:r>
          </a:p>
        </p:txBody>
      </p:sp>
      <p:pic>
        <p:nvPicPr>
          <p:cNvPr id="5" name="Content Placeholder 7" descr="Three sets of images, each inclcuding one diagram and one photograph, illustrate the abnormal curves of the vertebral column. Set a shows scoliosis. A photograph shows a posterior view of the spine of a woman with scoliosis. The corresponding diagram shows a spine with an excessive lateral curve to the right. Set b shows kyphosis. A photograph shows a lateral view of the spine of a man with kyphosis. The corresponding diagram shows a deeper than normal posterior curve of the thoracic vertebrae. Set c shows lordosis. A photograph shows a lateral view of the spine of a woman with lordosis. The corresponding diagram shows a deeper than normal anterior curve of the lumbar vertebrae.">
            <a:extLst>
              <a:ext uri="{FF2B5EF4-FFF2-40B4-BE49-F238E27FC236}">
                <a16:creationId xmlns:a16="http://schemas.microsoft.com/office/drawing/2014/main" id="{504FAEEF-5687-4D11-AF74-C7D43698CDB7}"/>
              </a:ext>
            </a:extLst>
          </p:cNvPr>
          <p:cNvPicPr>
            <a:picLocks noChangeAspect="1"/>
          </p:cNvPicPr>
          <p:nvPr/>
        </p:nvPicPr>
        <p:blipFill>
          <a:blip r:embed="rId2"/>
          <a:stretch>
            <a:fillRect/>
          </a:stretch>
        </p:blipFill>
        <p:spPr>
          <a:xfrm>
            <a:off x="304800" y="2162357"/>
            <a:ext cx="8534400" cy="2712720"/>
          </a:xfrm>
          <a:prstGeom prst="rect">
            <a:avLst/>
          </a:prstGeom>
        </p:spPr>
      </p:pic>
      <p:sp>
        <p:nvSpPr>
          <p:cNvPr id="8" name="TextBox 7">
            <a:extLst>
              <a:ext uri="{FF2B5EF4-FFF2-40B4-BE49-F238E27FC236}">
                <a16:creationId xmlns:a16="http://schemas.microsoft.com/office/drawing/2014/main" id="{A2965660-9416-4AE8-89AA-6F72C2262165}"/>
              </a:ext>
            </a:extLst>
          </p:cNvPr>
          <p:cNvSpPr txBox="1"/>
          <p:nvPr/>
        </p:nvSpPr>
        <p:spPr>
          <a:xfrm>
            <a:off x="142595" y="702509"/>
            <a:ext cx="8372755"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scoliosis: </a:t>
            </a:r>
            <a:r>
              <a:rPr lang="en-US" sz="2000" dirty="0">
                <a:latin typeface="Agency FB" panose="020B0503020202020204" pitchFamily="34" charset="0"/>
              </a:rPr>
              <a:t>increased </a:t>
            </a:r>
            <a:r>
              <a:rPr lang="en-US" sz="2000" u="sng" dirty="0">
                <a:latin typeface="Agency FB" panose="020B0503020202020204" pitchFamily="34" charset="0"/>
              </a:rPr>
              <a:t>lateral</a:t>
            </a:r>
            <a:r>
              <a:rPr lang="en-US" sz="2000" dirty="0">
                <a:latin typeface="Agency FB" panose="020B0503020202020204" pitchFamily="34" charset="0"/>
              </a:rPr>
              <a:t> curvature</a:t>
            </a:r>
          </a:p>
          <a:p>
            <a:pPr marL="457200" indent="-457200">
              <a:buFont typeface="Arial" panose="020B0604020202020204" pitchFamily="34" charset="0"/>
              <a:buChar char="•"/>
            </a:pPr>
            <a:r>
              <a:rPr lang="en-US" sz="2000" b="1" dirty="0">
                <a:latin typeface="Agency FB" panose="020B0503020202020204" pitchFamily="34" charset="0"/>
              </a:rPr>
              <a:t>kyphosis:</a:t>
            </a:r>
            <a:r>
              <a:rPr lang="en-US" sz="2000" dirty="0">
                <a:latin typeface="Agency FB" panose="020B0503020202020204" pitchFamily="34" charset="0"/>
              </a:rPr>
              <a:t> increased </a:t>
            </a:r>
            <a:r>
              <a:rPr lang="en-US" sz="2000" u="sng" dirty="0">
                <a:latin typeface="Agency FB" panose="020B0503020202020204" pitchFamily="34" charset="0"/>
              </a:rPr>
              <a:t>thoracic</a:t>
            </a:r>
            <a:r>
              <a:rPr lang="en-US" sz="2000" dirty="0">
                <a:latin typeface="Agency FB" panose="020B0503020202020204" pitchFamily="34" charset="0"/>
              </a:rPr>
              <a:t> curvature, bent forward </a:t>
            </a:r>
          </a:p>
          <a:p>
            <a:pPr marL="457200" indent="-457200">
              <a:buFont typeface="Arial" panose="020B0604020202020204" pitchFamily="34" charset="0"/>
              <a:buChar char="•"/>
            </a:pPr>
            <a:r>
              <a:rPr lang="en-US" sz="2000" b="1" dirty="0">
                <a:latin typeface="Agency FB" panose="020B0503020202020204" pitchFamily="34" charset="0"/>
              </a:rPr>
              <a:t>lordosis:</a:t>
            </a:r>
            <a:r>
              <a:rPr lang="en-US" sz="2000" dirty="0">
                <a:latin typeface="Agency FB" panose="020B0503020202020204" pitchFamily="34" charset="0"/>
              </a:rPr>
              <a:t> increased </a:t>
            </a:r>
            <a:r>
              <a:rPr lang="en-US" sz="2000" u="sng" dirty="0">
                <a:latin typeface="Agency FB" panose="020B0503020202020204" pitchFamily="34" charset="0"/>
              </a:rPr>
              <a:t>lumbar</a:t>
            </a:r>
            <a:r>
              <a:rPr lang="en-US" sz="2000" dirty="0">
                <a:latin typeface="Agency FB" panose="020B0503020202020204" pitchFamily="34" charset="0"/>
              </a:rPr>
              <a:t> curvature, bent backwards  </a:t>
            </a:r>
            <a:br>
              <a:rPr lang="en-US" sz="2000" dirty="0">
                <a:latin typeface="Agency FB" panose="020B0503020202020204" pitchFamily="34" charset="0"/>
              </a:rPr>
            </a:br>
            <a:endParaRPr lang="en-US" sz="2000" dirty="0">
              <a:latin typeface="Agency FB" panose="020B0503020202020204" pitchFamily="34" charset="0"/>
            </a:endParaRPr>
          </a:p>
        </p:txBody>
      </p:sp>
    </p:spTree>
    <p:extLst>
      <p:ext uri="{BB962C8B-B14F-4D97-AF65-F5344CB8AC3E}">
        <p14:creationId xmlns:p14="http://schemas.microsoft.com/office/powerpoint/2010/main" val="1719952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14D96-E252-2603-8543-2995D9163E43}"/>
              </a:ext>
            </a:extLst>
          </p:cNvPr>
          <p:cNvSpPr>
            <a:spLocks noGrp="1"/>
          </p:cNvSpPr>
          <p:nvPr>
            <p:ph type="title"/>
          </p:nvPr>
        </p:nvSpPr>
        <p:spPr/>
        <p:txBody>
          <a:bodyPr>
            <a:normAutofit/>
          </a:bodyPr>
          <a:lstStyle/>
          <a:p>
            <a:r>
              <a:rPr lang="en-US" dirty="0"/>
              <a:t>Cranial Bones – Midsagittal View</a:t>
            </a:r>
          </a:p>
        </p:txBody>
      </p:sp>
      <p:grpSp>
        <p:nvGrpSpPr>
          <p:cNvPr id="3" name="Group 2">
            <a:extLst>
              <a:ext uri="{FF2B5EF4-FFF2-40B4-BE49-F238E27FC236}">
                <a16:creationId xmlns:a16="http://schemas.microsoft.com/office/drawing/2014/main" id="{E6E126E7-3A74-788A-B492-4FF137DAA8A0}"/>
              </a:ext>
            </a:extLst>
          </p:cNvPr>
          <p:cNvGrpSpPr>
            <a:grpSpLocks noChangeAspect="1"/>
          </p:cNvGrpSpPr>
          <p:nvPr/>
        </p:nvGrpSpPr>
        <p:grpSpPr>
          <a:xfrm>
            <a:off x="153541" y="930754"/>
            <a:ext cx="8554515" cy="5599592"/>
            <a:chOff x="-245014" y="288009"/>
            <a:chExt cx="9634028" cy="6306217"/>
          </a:xfrm>
        </p:grpSpPr>
        <p:pic>
          <p:nvPicPr>
            <p:cNvPr id="9" name="Picture 8">
              <a:extLst>
                <a:ext uri="{FF2B5EF4-FFF2-40B4-BE49-F238E27FC236}">
                  <a16:creationId xmlns:a16="http://schemas.microsoft.com/office/drawing/2014/main" id="{F9FFA758-C0BA-4702-9780-AAC8EC87BD9B}"/>
                </a:ext>
              </a:extLst>
            </p:cNvPr>
            <p:cNvPicPr>
              <a:picLocks noChangeAspect="1"/>
            </p:cNvPicPr>
            <p:nvPr/>
          </p:nvPicPr>
          <p:blipFill>
            <a:blip r:embed="rId2"/>
            <a:stretch>
              <a:fillRect/>
            </a:stretch>
          </p:blipFill>
          <p:spPr>
            <a:xfrm>
              <a:off x="304800" y="576072"/>
              <a:ext cx="8534400" cy="5705856"/>
            </a:xfrm>
            <a:prstGeom prst="rect">
              <a:avLst/>
            </a:prstGeom>
          </p:spPr>
        </p:pic>
        <p:sp>
          <p:nvSpPr>
            <p:cNvPr id="11" name="TextBox 4">
              <a:extLst>
                <a:ext uri="{FF2B5EF4-FFF2-40B4-BE49-F238E27FC236}">
                  <a16:creationId xmlns:a16="http://schemas.microsoft.com/office/drawing/2014/main" id="{1594BAC4-E447-78A9-CBA3-96461195F040}"/>
                </a:ext>
              </a:extLst>
            </p:cNvPr>
            <p:cNvSpPr txBox="1">
              <a:spLocks noChangeArrowheads="1"/>
            </p:cNvSpPr>
            <p:nvPr/>
          </p:nvSpPr>
          <p:spPr bwMode="auto">
            <a:xfrm>
              <a:off x="2425850" y="6143625"/>
              <a:ext cx="4292299" cy="450601"/>
            </a:xfrm>
            <a:prstGeom prst="rect">
              <a:avLst/>
            </a:prstGeom>
            <a:noFill/>
            <a:ln w="9525">
              <a:noFill/>
              <a:miter lim="800000"/>
              <a:headEnd/>
              <a:tailEnd/>
            </a:ln>
          </p:spPr>
          <p:txBody>
            <a:bodyPr wrap="square">
              <a:prstTxWarp prst="textNoShape">
                <a:avLst/>
              </a:prstTxWarp>
              <a:spAutoFit/>
            </a:bodyPr>
            <a:lstStyle/>
            <a:p>
              <a:pPr algn="ctr"/>
              <a:r>
                <a:rPr lang="en-US" sz="2000" dirty="0">
                  <a:latin typeface="+mj-lt"/>
                </a:rPr>
                <a:t>Medial view of sagittal section</a:t>
              </a:r>
            </a:p>
          </p:txBody>
        </p:sp>
        <p:sp>
          <p:nvSpPr>
            <p:cNvPr id="15" name="TextBox 6">
              <a:extLst>
                <a:ext uri="{FF2B5EF4-FFF2-40B4-BE49-F238E27FC236}">
                  <a16:creationId xmlns:a16="http://schemas.microsoft.com/office/drawing/2014/main" id="{4815F1BC-D453-E481-F8D3-8C6B98E460C2}"/>
                </a:ext>
              </a:extLst>
            </p:cNvPr>
            <p:cNvSpPr txBox="1">
              <a:spLocks noChangeArrowheads="1"/>
            </p:cNvSpPr>
            <p:nvPr/>
          </p:nvSpPr>
          <p:spPr bwMode="auto">
            <a:xfrm>
              <a:off x="-245014" y="1725613"/>
              <a:ext cx="1056226" cy="450601"/>
            </a:xfrm>
            <a:prstGeom prst="rect">
              <a:avLst/>
            </a:prstGeom>
            <a:noFill/>
            <a:ln w="9525">
              <a:noFill/>
              <a:miter lim="800000"/>
              <a:headEnd/>
              <a:tailEnd/>
            </a:ln>
          </p:spPr>
          <p:txBody>
            <a:bodyPr wrap="square">
              <a:prstTxWarp prst="textNoShape">
                <a:avLst/>
              </a:prstTxWarp>
              <a:spAutoFit/>
            </a:bodyPr>
            <a:lstStyle/>
            <a:p>
              <a:r>
                <a:rPr lang="en-US" sz="2000" dirty="0">
                  <a:latin typeface="+mj-lt"/>
                </a:rPr>
                <a:t>View</a:t>
              </a:r>
            </a:p>
          </p:txBody>
        </p:sp>
        <p:sp>
          <p:nvSpPr>
            <p:cNvPr id="23" name="TextBox 7">
              <a:extLst>
                <a:ext uri="{FF2B5EF4-FFF2-40B4-BE49-F238E27FC236}">
                  <a16:creationId xmlns:a16="http://schemas.microsoft.com/office/drawing/2014/main" id="{6A46D330-1C18-CF94-4EE7-361602B5B695}"/>
                </a:ext>
              </a:extLst>
            </p:cNvPr>
            <p:cNvSpPr txBox="1">
              <a:spLocks noChangeArrowheads="1"/>
            </p:cNvSpPr>
            <p:nvPr/>
          </p:nvSpPr>
          <p:spPr bwMode="auto">
            <a:xfrm>
              <a:off x="1827742" y="871538"/>
              <a:ext cx="1595438" cy="707886"/>
            </a:xfrm>
            <a:prstGeom prst="rect">
              <a:avLst/>
            </a:prstGeom>
            <a:noFill/>
            <a:ln w="9525">
              <a:noFill/>
              <a:miter lim="800000"/>
              <a:headEnd/>
              <a:tailEnd/>
            </a:ln>
          </p:spPr>
          <p:txBody>
            <a:bodyPr>
              <a:prstTxWarp prst="textNoShape">
                <a:avLst/>
              </a:prstTxWarp>
              <a:spAutoFit/>
            </a:bodyPr>
            <a:lstStyle/>
            <a:p>
              <a:r>
                <a:rPr lang="en-US" sz="2000" dirty="0">
                  <a:latin typeface="+mj-lt"/>
                </a:rPr>
                <a:t>Sagittal</a:t>
              </a:r>
            </a:p>
            <a:p>
              <a:r>
                <a:rPr lang="en-US" sz="2000" dirty="0">
                  <a:latin typeface="+mj-lt"/>
                </a:rPr>
                <a:t>plane</a:t>
              </a:r>
            </a:p>
          </p:txBody>
        </p:sp>
        <p:sp>
          <p:nvSpPr>
            <p:cNvPr id="24" name="TextBox 8">
              <a:extLst>
                <a:ext uri="{FF2B5EF4-FFF2-40B4-BE49-F238E27FC236}">
                  <a16:creationId xmlns:a16="http://schemas.microsoft.com/office/drawing/2014/main" id="{78628C1D-354D-B1D7-3555-2AE1D7D53884}"/>
                </a:ext>
              </a:extLst>
            </p:cNvPr>
            <p:cNvSpPr txBox="1">
              <a:spLocks noChangeArrowheads="1"/>
            </p:cNvSpPr>
            <p:nvPr/>
          </p:nvSpPr>
          <p:spPr bwMode="auto">
            <a:xfrm>
              <a:off x="-54558" y="2229233"/>
              <a:ext cx="1854200" cy="797216"/>
            </a:xfrm>
            <a:prstGeom prst="rect">
              <a:avLst/>
            </a:prstGeom>
            <a:noFill/>
            <a:ln w="9525">
              <a:noFill/>
              <a:miter lim="800000"/>
              <a:headEnd/>
              <a:tailEnd/>
            </a:ln>
          </p:spPr>
          <p:txBody>
            <a:bodyPr>
              <a:prstTxWarp prst="textNoShape">
                <a:avLst/>
              </a:prstTxWarp>
              <a:spAutoFit/>
            </a:bodyPr>
            <a:lstStyle/>
            <a:p>
              <a:r>
                <a:rPr lang="en-US" sz="2000" b="1" dirty="0">
                  <a:solidFill>
                    <a:srgbClr val="E58382"/>
                  </a:solidFill>
                  <a:latin typeface="+mj-lt"/>
                </a:rPr>
                <a:t>parietal bones (2)</a:t>
              </a:r>
            </a:p>
          </p:txBody>
        </p:sp>
        <p:sp>
          <p:nvSpPr>
            <p:cNvPr id="25" name="TextBox 12">
              <a:extLst>
                <a:ext uri="{FF2B5EF4-FFF2-40B4-BE49-F238E27FC236}">
                  <a16:creationId xmlns:a16="http://schemas.microsoft.com/office/drawing/2014/main" id="{54F20B7D-9A74-0D15-1F91-44F2C0E3D3D2}"/>
                </a:ext>
              </a:extLst>
            </p:cNvPr>
            <p:cNvSpPr txBox="1">
              <a:spLocks noChangeArrowheads="1"/>
            </p:cNvSpPr>
            <p:nvPr/>
          </p:nvSpPr>
          <p:spPr bwMode="auto">
            <a:xfrm>
              <a:off x="9210" y="3164523"/>
              <a:ext cx="1854200" cy="797216"/>
            </a:xfrm>
            <a:prstGeom prst="rect">
              <a:avLst/>
            </a:prstGeom>
            <a:noFill/>
            <a:ln w="9525">
              <a:noFill/>
              <a:miter lim="800000"/>
              <a:headEnd/>
              <a:tailEnd/>
            </a:ln>
          </p:spPr>
          <p:txBody>
            <a:bodyPr>
              <a:prstTxWarp prst="textNoShape">
                <a:avLst/>
              </a:prstTxWarp>
              <a:spAutoFit/>
            </a:bodyPr>
            <a:lstStyle/>
            <a:p>
              <a:r>
                <a:rPr lang="en-US" sz="2000" b="1" dirty="0">
                  <a:solidFill>
                    <a:srgbClr val="A57390"/>
                  </a:solidFill>
                  <a:latin typeface="+mj-lt"/>
                </a:rPr>
                <a:t>temporal bones (2)</a:t>
              </a:r>
            </a:p>
          </p:txBody>
        </p:sp>
        <p:sp>
          <p:nvSpPr>
            <p:cNvPr id="26" name="TextBox 16">
              <a:extLst>
                <a:ext uri="{FF2B5EF4-FFF2-40B4-BE49-F238E27FC236}">
                  <a16:creationId xmlns:a16="http://schemas.microsoft.com/office/drawing/2014/main" id="{20FC6FCD-4874-A1FE-E26A-7D3FC7010B03}"/>
                </a:ext>
              </a:extLst>
            </p:cNvPr>
            <p:cNvSpPr txBox="1">
              <a:spLocks noChangeArrowheads="1"/>
            </p:cNvSpPr>
            <p:nvPr/>
          </p:nvSpPr>
          <p:spPr bwMode="auto">
            <a:xfrm>
              <a:off x="-26458" y="4435669"/>
              <a:ext cx="1854200" cy="797216"/>
            </a:xfrm>
            <a:prstGeom prst="rect">
              <a:avLst/>
            </a:prstGeom>
            <a:noFill/>
            <a:ln w="9525">
              <a:noFill/>
              <a:miter lim="800000"/>
              <a:headEnd/>
              <a:tailEnd/>
            </a:ln>
          </p:spPr>
          <p:txBody>
            <a:bodyPr>
              <a:prstTxWarp prst="textNoShape">
                <a:avLst/>
              </a:prstTxWarp>
              <a:spAutoFit/>
            </a:bodyPr>
            <a:lstStyle/>
            <a:p>
              <a:r>
                <a:rPr lang="en-US" sz="2000" b="1" dirty="0">
                  <a:solidFill>
                    <a:srgbClr val="E3A253"/>
                  </a:solidFill>
                  <a:latin typeface="+mj-lt"/>
                </a:rPr>
                <a:t>occipital bone</a:t>
              </a:r>
            </a:p>
          </p:txBody>
        </p:sp>
        <p:sp>
          <p:nvSpPr>
            <p:cNvPr id="27" name="TextBox 21">
              <a:extLst>
                <a:ext uri="{FF2B5EF4-FFF2-40B4-BE49-F238E27FC236}">
                  <a16:creationId xmlns:a16="http://schemas.microsoft.com/office/drawing/2014/main" id="{519BCA99-A8D6-4197-5C81-3B3874A6D006}"/>
                </a:ext>
              </a:extLst>
            </p:cNvPr>
            <p:cNvSpPr txBox="1">
              <a:spLocks noChangeArrowheads="1"/>
            </p:cNvSpPr>
            <p:nvPr/>
          </p:nvSpPr>
          <p:spPr bwMode="auto">
            <a:xfrm>
              <a:off x="6687612" y="288009"/>
              <a:ext cx="1854200" cy="450601"/>
            </a:xfrm>
            <a:prstGeom prst="rect">
              <a:avLst/>
            </a:prstGeom>
            <a:noFill/>
            <a:ln w="9525">
              <a:noFill/>
              <a:miter lim="800000"/>
              <a:headEnd/>
              <a:tailEnd/>
            </a:ln>
          </p:spPr>
          <p:txBody>
            <a:bodyPr>
              <a:prstTxWarp prst="textNoShape">
                <a:avLst/>
              </a:prstTxWarp>
              <a:spAutoFit/>
            </a:bodyPr>
            <a:lstStyle/>
            <a:p>
              <a:r>
                <a:rPr lang="en-US" sz="2000" b="1" dirty="0">
                  <a:solidFill>
                    <a:srgbClr val="8AC5CD"/>
                  </a:solidFill>
                  <a:latin typeface="+mj-lt"/>
                </a:rPr>
                <a:t>frontal bone </a:t>
              </a:r>
              <a:endParaRPr lang="en-US" sz="2000" dirty="0">
                <a:latin typeface="+mj-lt"/>
              </a:endParaRPr>
            </a:p>
          </p:txBody>
        </p:sp>
        <p:sp>
          <p:nvSpPr>
            <p:cNvPr id="28" name="TextBox 27">
              <a:extLst>
                <a:ext uri="{FF2B5EF4-FFF2-40B4-BE49-F238E27FC236}">
                  <a16:creationId xmlns:a16="http://schemas.microsoft.com/office/drawing/2014/main" id="{5371684C-45CB-8FC2-CE92-E65EE9E73EDA}"/>
                </a:ext>
              </a:extLst>
            </p:cNvPr>
            <p:cNvSpPr txBox="1">
              <a:spLocks noChangeArrowheads="1"/>
            </p:cNvSpPr>
            <p:nvPr/>
          </p:nvSpPr>
          <p:spPr bwMode="auto">
            <a:xfrm>
              <a:off x="7415092" y="2074713"/>
              <a:ext cx="1715686" cy="797216"/>
            </a:xfrm>
            <a:prstGeom prst="rect">
              <a:avLst/>
            </a:prstGeom>
            <a:noFill/>
            <a:ln w="9525">
              <a:noFill/>
              <a:miter lim="800000"/>
              <a:headEnd/>
              <a:tailEnd/>
            </a:ln>
          </p:spPr>
          <p:txBody>
            <a:bodyPr wrap="square">
              <a:prstTxWarp prst="textNoShape">
                <a:avLst/>
              </a:prstTxWarp>
              <a:spAutoFit/>
            </a:bodyPr>
            <a:lstStyle/>
            <a:p>
              <a:r>
                <a:rPr lang="en-US" sz="2000" b="1" dirty="0">
                  <a:solidFill>
                    <a:srgbClr val="DC8954"/>
                  </a:solidFill>
                  <a:latin typeface="+mj-lt"/>
                </a:rPr>
                <a:t>ethmoid bone </a:t>
              </a:r>
            </a:p>
          </p:txBody>
        </p:sp>
        <p:sp>
          <p:nvSpPr>
            <p:cNvPr id="29" name="TextBox 33">
              <a:extLst>
                <a:ext uri="{FF2B5EF4-FFF2-40B4-BE49-F238E27FC236}">
                  <a16:creationId xmlns:a16="http://schemas.microsoft.com/office/drawing/2014/main" id="{EE19195B-4BC6-1FBD-5B65-188835DDCE91}"/>
                </a:ext>
              </a:extLst>
            </p:cNvPr>
            <p:cNvSpPr txBox="1">
              <a:spLocks noChangeArrowheads="1"/>
            </p:cNvSpPr>
            <p:nvPr/>
          </p:nvSpPr>
          <p:spPr bwMode="auto">
            <a:xfrm>
              <a:off x="7753889" y="3644906"/>
              <a:ext cx="1635125" cy="797216"/>
            </a:xfrm>
            <a:prstGeom prst="rect">
              <a:avLst/>
            </a:prstGeom>
            <a:noFill/>
            <a:ln w="9525">
              <a:noFill/>
              <a:miter lim="800000"/>
              <a:headEnd/>
              <a:tailEnd/>
            </a:ln>
          </p:spPr>
          <p:txBody>
            <a:bodyPr>
              <a:prstTxWarp prst="textNoShape">
                <a:avLst/>
              </a:prstTxWarp>
              <a:spAutoFit/>
            </a:bodyPr>
            <a:lstStyle/>
            <a:p>
              <a:r>
                <a:rPr lang="en-US" sz="2000" b="1" dirty="0">
                  <a:solidFill>
                    <a:srgbClr val="669C44"/>
                  </a:solidFill>
                  <a:latin typeface="+mj-lt"/>
                </a:rPr>
                <a:t>sphenoid bone </a:t>
              </a:r>
            </a:p>
          </p:txBody>
        </p:sp>
        <p:cxnSp>
          <p:nvCxnSpPr>
            <p:cNvPr id="30" name="Straight Connector 43">
              <a:extLst>
                <a:ext uri="{FF2B5EF4-FFF2-40B4-BE49-F238E27FC236}">
                  <a16:creationId xmlns:a16="http://schemas.microsoft.com/office/drawing/2014/main" id="{121040CC-71CF-F6C4-A139-C98245C2B61E}"/>
                </a:ext>
              </a:extLst>
            </p:cNvPr>
            <p:cNvCxnSpPr>
              <a:cxnSpLocks noChangeShapeType="1"/>
            </p:cNvCxnSpPr>
            <p:nvPr/>
          </p:nvCxnSpPr>
          <p:spPr bwMode="auto">
            <a:xfrm flipV="1">
              <a:off x="1562630" y="1087438"/>
              <a:ext cx="301625" cy="47625"/>
            </a:xfrm>
            <a:prstGeom prst="line">
              <a:avLst/>
            </a:prstGeom>
            <a:noFill/>
            <a:ln w="15875">
              <a:solidFill>
                <a:schemeClr val="tx1"/>
              </a:solidFill>
              <a:round/>
              <a:headEnd/>
              <a:tailEnd/>
            </a:ln>
          </p:spPr>
        </p:cxnSp>
        <p:cxnSp>
          <p:nvCxnSpPr>
            <p:cNvPr id="31" name="Straight Connector 30">
              <a:extLst>
                <a:ext uri="{FF2B5EF4-FFF2-40B4-BE49-F238E27FC236}">
                  <a16:creationId xmlns:a16="http://schemas.microsoft.com/office/drawing/2014/main" id="{0493DF66-C9DF-54F6-9B93-F4BA2636049C}"/>
                </a:ext>
              </a:extLst>
            </p:cNvPr>
            <p:cNvCxnSpPr>
              <a:cxnSpLocks noChangeShapeType="1"/>
            </p:cNvCxnSpPr>
            <p:nvPr/>
          </p:nvCxnSpPr>
          <p:spPr bwMode="auto">
            <a:xfrm flipV="1">
              <a:off x="1303867" y="2505607"/>
              <a:ext cx="2668588" cy="526"/>
            </a:xfrm>
            <a:prstGeom prst="line">
              <a:avLst/>
            </a:prstGeom>
            <a:noFill/>
            <a:ln w="15875">
              <a:solidFill>
                <a:schemeClr val="tx1"/>
              </a:solidFill>
              <a:round/>
              <a:headEnd/>
              <a:tailEnd/>
            </a:ln>
            <a:effectLst>
              <a:outerShdw blurRad="25400" dist="12700" dir="2700000" rotWithShape="0">
                <a:srgbClr val="FFFFFF"/>
              </a:outerShdw>
            </a:effectLst>
          </p:spPr>
        </p:cxnSp>
        <p:cxnSp>
          <p:nvCxnSpPr>
            <p:cNvPr id="32" name="Straight Connector 31">
              <a:extLst>
                <a:ext uri="{FF2B5EF4-FFF2-40B4-BE49-F238E27FC236}">
                  <a16:creationId xmlns:a16="http://schemas.microsoft.com/office/drawing/2014/main" id="{6D97DF77-3B97-C47C-9CD2-B15D1EFB00A9}"/>
                </a:ext>
              </a:extLst>
            </p:cNvPr>
            <p:cNvCxnSpPr/>
            <p:nvPr/>
          </p:nvCxnSpPr>
          <p:spPr bwMode="auto">
            <a:xfrm>
              <a:off x="1439333" y="3479800"/>
              <a:ext cx="2636309" cy="59269"/>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cxnSp>
          <p:nvCxnSpPr>
            <p:cNvPr id="33" name="Straight Connector 32">
              <a:extLst>
                <a:ext uri="{FF2B5EF4-FFF2-40B4-BE49-F238E27FC236}">
                  <a16:creationId xmlns:a16="http://schemas.microsoft.com/office/drawing/2014/main" id="{B3A4CCDF-75B2-DCD2-1EB3-16DE7163D95A}"/>
                </a:ext>
              </a:extLst>
            </p:cNvPr>
            <p:cNvCxnSpPr>
              <a:cxnSpLocks/>
            </p:cNvCxnSpPr>
            <p:nvPr/>
          </p:nvCxnSpPr>
          <p:spPr bwMode="auto">
            <a:xfrm flipV="1">
              <a:off x="1405467" y="3961739"/>
              <a:ext cx="1792310" cy="728794"/>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cxnSp>
          <p:nvCxnSpPr>
            <p:cNvPr id="34" name="Straight Connector 33">
              <a:extLst>
                <a:ext uri="{FF2B5EF4-FFF2-40B4-BE49-F238E27FC236}">
                  <a16:creationId xmlns:a16="http://schemas.microsoft.com/office/drawing/2014/main" id="{AE5185F4-F858-357E-C99C-BE060425D32E}"/>
                </a:ext>
              </a:extLst>
            </p:cNvPr>
            <p:cNvCxnSpPr/>
            <p:nvPr/>
          </p:nvCxnSpPr>
          <p:spPr bwMode="auto">
            <a:xfrm flipH="1">
              <a:off x="5884333" y="556159"/>
              <a:ext cx="746134" cy="1281108"/>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cxnSp>
          <p:nvCxnSpPr>
            <p:cNvPr id="35" name="Straight Connector 34">
              <a:extLst>
                <a:ext uri="{FF2B5EF4-FFF2-40B4-BE49-F238E27FC236}">
                  <a16:creationId xmlns:a16="http://schemas.microsoft.com/office/drawing/2014/main" id="{8D1975DC-9CE5-BFAC-B116-2544307B1765}"/>
                </a:ext>
              </a:extLst>
            </p:cNvPr>
            <p:cNvCxnSpPr>
              <a:cxnSpLocks/>
            </p:cNvCxnSpPr>
            <p:nvPr/>
          </p:nvCxnSpPr>
          <p:spPr bwMode="auto">
            <a:xfrm flipH="1" flipV="1">
              <a:off x="5428989" y="3479800"/>
              <a:ext cx="2309544" cy="321734"/>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sp>
          <p:nvSpPr>
            <p:cNvPr id="36" name="Line 1100">
              <a:extLst>
                <a:ext uri="{FF2B5EF4-FFF2-40B4-BE49-F238E27FC236}">
                  <a16:creationId xmlns:a16="http://schemas.microsoft.com/office/drawing/2014/main" id="{9C51DEEA-728C-4F42-1BE6-D026936F9AEF}"/>
                </a:ext>
              </a:extLst>
            </p:cNvPr>
            <p:cNvSpPr>
              <a:spLocks noChangeShapeType="1"/>
            </p:cNvSpPr>
            <p:nvPr/>
          </p:nvSpPr>
          <p:spPr bwMode="auto">
            <a:xfrm flipV="1">
              <a:off x="567267" y="1684337"/>
              <a:ext cx="398462" cy="178329"/>
            </a:xfrm>
            <a:prstGeom prst="line">
              <a:avLst/>
            </a:prstGeom>
            <a:noFill/>
            <a:ln w="15875">
              <a:solidFill>
                <a:schemeClr val="tx1"/>
              </a:solidFill>
              <a:round/>
              <a:headEnd/>
              <a:tailEnd type="triangle" w="med" len="med"/>
            </a:ln>
            <a:effectLst>
              <a:glow rad="25400">
                <a:schemeClr val="bg1"/>
              </a:glow>
            </a:effectLst>
          </p:spPr>
          <p:txBody>
            <a:bodyPr wrap="none" anchor="ctr">
              <a:prstTxWarp prst="textNoShape">
                <a:avLst/>
              </a:prstTxWarp>
            </a:bodyPr>
            <a:lstStyle/>
            <a:p>
              <a:endParaRPr lang="en-US" sz="2000" dirty="0">
                <a:latin typeface="+mj-lt"/>
              </a:endParaRPr>
            </a:p>
          </p:txBody>
        </p:sp>
        <p:cxnSp>
          <p:nvCxnSpPr>
            <p:cNvPr id="37" name="Straight Connector 36">
              <a:extLst>
                <a:ext uri="{FF2B5EF4-FFF2-40B4-BE49-F238E27FC236}">
                  <a16:creationId xmlns:a16="http://schemas.microsoft.com/office/drawing/2014/main" id="{BF3B9E70-87B3-46CE-52E5-265A9A283499}"/>
                </a:ext>
              </a:extLst>
            </p:cNvPr>
            <p:cNvCxnSpPr>
              <a:cxnSpLocks/>
            </p:cNvCxnSpPr>
            <p:nvPr/>
          </p:nvCxnSpPr>
          <p:spPr bwMode="auto">
            <a:xfrm flipH="1">
              <a:off x="6435895" y="2363799"/>
              <a:ext cx="867575" cy="1006605"/>
            </a:xfrm>
            <a:prstGeom prst="line">
              <a:avLst/>
            </a:prstGeom>
            <a:solidFill>
              <a:schemeClr val="accent1"/>
            </a:solidFill>
            <a:ln w="15875" cap="flat" cmpd="sng" algn="ctr">
              <a:solidFill>
                <a:schemeClr val="tx1"/>
              </a:solidFill>
              <a:prstDash val="solid"/>
              <a:round/>
              <a:headEnd type="none" w="med" len="med"/>
              <a:tailEnd type="none" w="med" len="med"/>
            </a:ln>
            <a:effectLst>
              <a:outerShdw blurRad="25400" dist="12700" dir="2700000">
                <a:srgbClr val="FFFFFF"/>
              </a:outerShdw>
            </a:effectLst>
          </p:spPr>
        </p:cxnSp>
      </p:grpSp>
    </p:spTree>
    <p:extLst>
      <p:ext uri="{BB962C8B-B14F-4D97-AF65-F5344CB8AC3E}">
        <p14:creationId xmlns:p14="http://schemas.microsoft.com/office/powerpoint/2010/main" val="2170368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BE091-ECE3-4037-9C13-C39EB506D6AC}"/>
              </a:ext>
            </a:extLst>
          </p:cNvPr>
          <p:cNvSpPr txBox="1"/>
          <p:nvPr/>
        </p:nvSpPr>
        <p:spPr>
          <a:xfrm>
            <a:off x="142594" y="89286"/>
            <a:ext cx="5746141" cy="584775"/>
          </a:xfrm>
          <a:prstGeom prst="rect">
            <a:avLst/>
          </a:prstGeom>
          <a:noFill/>
        </p:spPr>
        <p:txBody>
          <a:bodyPr wrap="square" rtlCol="0">
            <a:spAutoFit/>
          </a:bodyPr>
          <a:lstStyle/>
          <a:p>
            <a:r>
              <a:rPr lang="en-US" sz="3200" dirty="0">
                <a:latin typeface="Agency FB" panose="020B0503020202020204" pitchFamily="34" charset="0"/>
              </a:rPr>
              <a:t>Clinical Connection – Herniated Disc </a:t>
            </a:r>
          </a:p>
        </p:txBody>
      </p:sp>
      <p:sp>
        <p:nvSpPr>
          <p:cNvPr id="8" name="TextBox 7">
            <a:extLst>
              <a:ext uri="{FF2B5EF4-FFF2-40B4-BE49-F238E27FC236}">
                <a16:creationId xmlns:a16="http://schemas.microsoft.com/office/drawing/2014/main" id="{34260B83-9951-4FF1-AC7A-8CC03C94DB0D}"/>
              </a:ext>
            </a:extLst>
          </p:cNvPr>
          <p:cNvSpPr txBox="1"/>
          <p:nvPr/>
        </p:nvSpPr>
        <p:spPr>
          <a:xfrm>
            <a:off x="142595" y="650629"/>
            <a:ext cx="8372755" cy="163121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herniated disc: </a:t>
            </a:r>
            <a:r>
              <a:rPr lang="en-US" sz="2000" dirty="0">
                <a:latin typeface="Agency FB" panose="020B0503020202020204" pitchFamily="34" charset="0"/>
              </a:rPr>
              <a:t>results from </a:t>
            </a:r>
            <a:r>
              <a:rPr lang="en-US" sz="2000" u="sng" dirty="0">
                <a:latin typeface="Agency FB" panose="020B0503020202020204" pitchFamily="34" charset="0"/>
              </a:rPr>
              <a:t>rupture</a:t>
            </a:r>
            <a:r>
              <a:rPr lang="en-US" sz="2000" dirty="0">
                <a:latin typeface="Agency FB" panose="020B0503020202020204" pitchFamily="34" charset="0"/>
              </a:rPr>
              <a:t> of an intervertebral disc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the soft inner portion of the disc (nucleus pulposus) protrudes outside through the hard outer ring (annulus fibrosus)</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causes pain when a nerve is compressed</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can be precipitated by strain, injury, and aging </a:t>
            </a:r>
            <a:endParaRPr lang="en-US" sz="2000" dirty="0">
              <a:latin typeface="Agency FB" panose="020B0503020202020204" pitchFamily="34" charset="0"/>
            </a:endParaRPr>
          </a:p>
        </p:txBody>
      </p:sp>
      <p:pic>
        <p:nvPicPr>
          <p:cNvPr id="9" name="Content Placeholder 7" descr="A diagram illustrates a herniated disc as follows. The spinous process of the vertebra is at the posterior end of the vertebra. At the anterior end of the vertebra nucleus pulposus leaks into the annulus fibrosus from a herniated disc proximal to the spinal nerve and the spinal cord.">
            <a:extLst>
              <a:ext uri="{FF2B5EF4-FFF2-40B4-BE49-F238E27FC236}">
                <a16:creationId xmlns:a16="http://schemas.microsoft.com/office/drawing/2014/main" id="{549E2A93-EB82-4E64-B06A-F5F4F63E9B12}"/>
              </a:ext>
            </a:extLst>
          </p:cNvPr>
          <p:cNvPicPr>
            <a:picLocks noChangeAspect="1"/>
          </p:cNvPicPr>
          <p:nvPr/>
        </p:nvPicPr>
        <p:blipFill>
          <a:blip r:embed="rId2"/>
          <a:stretch>
            <a:fillRect/>
          </a:stretch>
        </p:blipFill>
        <p:spPr>
          <a:xfrm>
            <a:off x="1292272" y="2452282"/>
            <a:ext cx="6338673" cy="4215218"/>
          </a:xfrm>
          <a:prstGeom prst="rect">
            <a:avLst/>
          </a:prstGeom>
        </p:spPr>
      </p:pic>
    </p:spTree>
    <p:extLst>
      <p:ext uri="{BB962C8B-B14F-4D97-AF65-F5344CB8AC3E}">
        <p14:creationId xmlns:p14="http://schemas.microsoft.com/office/powerpoint/2010/main" val="92101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1E6BC-9C89-4280-9353-DC7E71005373}"/>
              </a:ext>
            </a:extLst>
          </p:cNvPr>
          <p:cNvSpPr txBox="1"/>
          <p:nvPr/>
        </p:nvSpPr>
        <p:spPr>
          <a:xfrm>
            <a:off x="142594" y="89286"/>
            <a:ext cx="5746141" cy="584775"/>
          </a:xfrm>
          <a:prstGeom prst="rect">
            <a:avLst/>
          </a:prstGeom>
          <a:noFill/>
        </p:spPr>
        <p:txBody>
          <a:bodyPr wrap="square" rtlCol="0">
            <a:spAutoFit/>
          </a:bodyPr>
          <a:lstStyle/>
          <a:p>
            <a:r>
              <a:rPr lang="en-US" sz="3200" dirty="0">
                <a:latin typeface="Agency FB" panose="020B0503020202020204" pitchFamily="34" charset="0"/>
              </a:rPr>
              <a:t>Clinical Connection – Spina bifida </a:t>
            </a:r>
          </a:p>
        </p:txBody>
      </p:sp>
      <p:sp>
        <p:nvSpPr>
          <p:cNvPr id="7" name="TextBox 6">
            <a:extLst>
              <a:ext uri="{FF2B5EF4-FFF2-40B4-BE49-F238E27FC236}">
                <a16:creationId xmlns:a16="http://schemas.microsoft.com/office/drawing/2014/main" id="{B8F63D27-3A8B-4D93-BB6E-22212ED3195D}"/>
              </a:ext>
            </a:extLst>
          </p:cNvPr>
          <p:cNvSpPr txBox="1"/>
          <p:nvPr/>
        </p:nvSpPr>
        <p:spPr>
          <a:xfrm>
            <a:off x="142595" y="650629"/>
            <a:ext cx="8372755"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spina bifida: </a:t>
            </a:r>
            <a:r>
              <a:rPr lang="en-US" sz="2000" dirty="0">
                <a:latin typeface="Agency FB" panose="020B0503020202020204" pitchFamily="34" charset="0"/>
              </a:rPr>
              <a:t>is a </a:t>
            </a:r>
            <a:r>
              <a:rPr lang="en-US" sz="2000" u="sng" dirty="0">
                <a:latin typeface="Agency FB" panose="020B0503020202020204" pitchFamily="34" charset="0"/>
              </a:rPr>
              <a:t>congenital</a:t>
            </a:r>
            <a:r>
              <a:rPr lang="en-US" sz="2000" dirty="0">
                <a:latin typeface="Agency FB" panose="020B0503020202020204" pitchFamily="34" charset="0"/>
              </a:rPr>
              <a:t> neural tube defect in which the spinal column does not form properly and neural tissue protrudes from an opening in the back </a:t>
            </a:r>
          </a:p>
        </p:txBody>
      </p:sp>
      <p:sp>
        <p:nvSpPr>
          <p:cNvPr id="9" name="Content Placeholder 2">
            <a:extLst>
              <a:ext uri="{FF2B5EF4-FFF2-40B4-BE49-F238E27FC236}">
                <a16:creationId xmlns:a16="http://schemas.microsoft.com/office/drawing/2014/main" id="{7FBB42AA-56D8-4F1F-8286-A909C2EE8D68}"/>
              </a:ext>
            </a:extLst>
          </p:cNvPr>
          <p:cNvSpPr txBox="1">
            <a:spLocks/>
          </p:cNvSpPr>
          <p:nvPr/>
        </p:nvSpPr>
        <p:spPr>
          <a:xfrm>
            <a:off x="628650" y="1364895"/>
            <a:ext cx="7207910" cy="4451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gency FB" panose="020B0503020202020204" pitchFamily="34" charset="0"/>
                <a:sym typeface="Wingdings" panose="05000000000000000000" pitchFamily="2" charset="2"/>
              </a:rPr>
              <a:t> t</a:t>
            </a:r>
            <a:r>
              <a:rPr lang="en-US" sz="2000" dirty="0">
                <a:latin typeface="Agency FB" panose="020B0503020202020204" pitchFamily="34" charset="0"/>
              </a:rPr>
              <a:t>he degrees of this deformity vary from minor (spina bifida occulta) to severe (spina bifida with meningomyelocele)</a:t>
            </a:r>
          </a:p>
        </p:txBody>
      </p:sp>
      <p:pic>
        <p:nvPicPr>
          <p:cNvPr id="2050" name="Picture 2" descr="PPT - Spina Bifida PowerPoint Presentation, free download - ID:2656280">
            <a:extLst>
              <a:ext uri="{FF2B5EF4-FFF2-40B4-BE49-F238E27FC236}">
                <a16:creationId xmlns:a16="http://schemas.microsoft.com/office/drawing/2014/main" id="{C3AFB234-421B-40CE-AF0E-065B33F6F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55" y="3116274"/>
            <a:ext cx="5445359" cy="1842211"/>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7" descr="A cyst at the lower spine of an infant with spina bifida.">
            <a:extLst>
              <a:ext uri="{FF2B5EF4-FFF2-40B4-BE49-F238E27FC236}">
                <a16:creationId xmlns:a16="http://schemas.microsoft.com/office/drawing/2014/main" id="{15B489F3-FB2D-4938-A6EE-76EF0BB670C7}"/>
              </a:ext>
            </a:extLst>
          </p:cNvPr>
          <p:cNvPicPr>
            <a:picLocks noChangeAspect="1"/>
          </p:cNvPicPr>
          <p:nvPr/>
        </p:nvPicPr>
        <p:blipFill>
          <a:blip r:embed="rId3"/>
          <a:stretch>
            <a:fillRect/>
          </a:stretch>
        </p:blipFill>
        <p:spPr>
          <a:xfrm>
            <a:off x="5771863" y="2611527"/>
            <a:ext cx="2653506" cy="3204718"/>
          </a:xfrm>
          <a:prstGeom prst="rect">
            <a:avLst/>
          </a:prstGeom>
        </p:spPr>
      </p:pic>
    </p:spTree>
    <p:extLst>
      <p:ext uri="{BB962C8B-B14F-4D97-AF65-F5344CB8AC3E}">
        <p14:creationId xmlns:p14="http://schemas.microsoft.com/office/powerpoint/2010/main" val="1380246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E3F2-3442-0ED3-7ECC-4C983C821B47}"/>
              </a:ext>
            </a:extLst>
          </p:cNvPr>
          <p:cNvSpPr>
            <a:spLocks noGrp="1"/>
          </p:cNvSpPr>
          <p:nvPr>
            <p:ph type="title"/>
          </p:nvPr>
        </p:nvSpPr>
        <p:spPr/>
        <p:txBody>
          <a:bodyPr/>
          <a:lstStyle/>
          <a:p>
            <a:r>
              <a:rPr lang="en-US" dirty="0"/>
              <a:t>Activity/Assignment: Axial Bones</a:t>
            </a:r>
          </a:p>
        </p:txBody>
      </p:sp>
      <p:sp>
        <p:nvSpPr>
          <p:cNvPr id="4" name="Content Placeholder 3">
            <a:extLst>
              <a:ext uri="{FF2B5EF4-FFF2-40B4-BE49-F238E27FC236}">
                <a16:creationId xmlns:a16="http://schemas.microsoft.com/office/drawing/2014/main" id="{8F744585-5E2B-4D9D-B2C2-3F2270D3ADE7}"/>
              </a:ext>
            </a:extLst>
          </p:cNvPr>
          <p:cNvSpPr>
            <a:spLocks noGrp="1"/>
          </p:cNvSpPr>
          <p:nvPr>
            <p:ph sz="half" idx="1"/>
          </p:nvPr>
        </p:nvSpPr>
        <p:spPr/>
        <p:txBody>
          <a:bodyPr vert="horz" lIns="91440" tIns="45720" rIns="91440" bIns="45720" rtlCol="0" anchor="t">
            <a:normAutofit/>
          </a:bodyPr>
          <a:lstStyle/>
          <a:p>
            <a:pPr algn="l"/>
            <a:r>
              <a:rPr lang="en-US" b="0" i="0" dirty="0">
                <a:solidFill>
                  <a:srgbClr val="2D3B45"/>
                </a:solidFill>
                <a:effectLst/>
                <a:latin typeface="Lato Extended"/>
              </a:rPr>
              <a:t>Activity: Skull</a:t>
            </a:r>
          </a:p>
          <a:p>
            <a:pPr marL="742950" lvl="1" indent="-285750" algn="l">
              <a:buFont typeface="Arial" panose="020B0604020202020204" pitchFamily="34" charset="0"/>
              <a:buChar char="•"/>
            </a:pPr>
            <a:r>
              <a:rPr lang="en-US" b="0" i="0" dirty="0">
                <a:solidFill>
                  <a:srgbClr val="2D3B45"/>
                </a:solidFill>
                <a:effectLst/>
                <a:latin typeface="Lato Extended"/>
              </a:rPr>
              <a:t>Exercise 9: Lab Activity 1</a:t>
            </a:r>
          </a:p>
          <a:p>
            <a:pPr marL="1143000" lvl="2" indent="-228600" algn="l">
              <a:buFont typeface="Arial" panose="020B0604020202020204" pitchFamily="34" charset="0"/>
              <a:buChar char="•"/>
            </a:pPr>
            <a:r>
              <a:rPr lang="en-US" b="0" i="0" dirty="0">
                <a:solidFill>
                  <a:srgbClr val="2D3B45"/>
                </a:solidFill>
                <a:effectLst/>
                <a:latin typeface="Lato Extended"/>
              </a:rPr>
              <a:t>p 108-113</a:t>
            </a:r>
          </a:p>
          <a:p>
            <a:pPr marL="0" indent="0" algn="l">
              <a:buNone/>
            </a:pPr>
            <a:endParaRPr lang="en-US" b="0" i="0" dirty="0">
              <a:solidFill>
                <a:srgbClr val="2D3B45"/>
              </a:solidFill>
              <a:effectLst/>
              <a:latin typeface="Lato Extended"/>
            </a:endParaRPr>
          </a:p>
          <a:p>
            <a:pPr algn="l"/>
            <a:r>
              <a:rPr lang="en-US" b="0" i="0" dirty="0">
                <a:solidFill>
                  <a:srgbClr val="2D3B45"/>
                </a:solidFill>
                <a:effectLst/>
                <a:latin typeface="Lato Extended"/>
              </a:rPr>
              <a:t>Activity: Orbit of Eye &amp; Bone Surface</a:t>
            </a:r>
          </a:p>
          <a:p>
            <a:pPr marL="742950" lvl="1" indent="-285750" algn="l">
              <a:buFont typeface="Arial" panose="020B0604020202020204" pitchFamily="34" charset="0"/>
              <a:buChar char="•"/>
            </a:pPr>
            <a:r>
              <a:rPr lang="en-US" b="0" i="0" dirty="0">
                <a:solidFill>
                  <a:srgbClr val="2D3B45"/>
                </a:solidFill>
                <a:effectLst/>
                <a:latin typeface="Lato Extended"/>
              </a:rPr>
              <a:t>Exercise 9: Lab Activity 2-3</a:t>
            </a:r>
          </a:p>
          <a:p>
            <a:pPr marL="1143000" lvl="2" indent="-228600" algn="l">
              <a:buFont typeface="Arial" panose="020B0604020202020204" pitchFamily="34" charset="0"/>
              <a:buChar char="•"/>
            </a:pPr>
            <a:r>
              <a:rPr lang="en-US" b="0" i="0" dirty="0">
                <a:solidFill>
                  <a:srgbClr val="2D3B45"/>
                </a:solidFill>
                <a:effectLst/>
                <a:latin typeface="Lato Extended"/>
              </a:rPr>
              <a:t>p 104-120</a:t>
            </a:r>
          </a:p>
          <a:p>
            <a:pPr marL="0" indent="0" algn="l">
              <a:buNone/>
            </a:pPr>
            <a:endParaRPr lang="en-US" b="0" i="0" dirty="0">
              <a:solidFill>
                <a:srgbClr val="2D3B45"/>
              </a:solidFill>
              <a:effectLst/>
              <a:latin typeface="Lato Extended"/>
            </a:endParaRPr>
          </a:p>
          <a:p>
            <a:pPr algn="l"/>
            <a:r>
              <a:rPr lang="en-US" b="0" i="0" dirty="0">
                <a:solidFill>
                  <a:srgbClr val="2D3B45"/>
                </a:solidFill>
                <a:effectLst/>
                <a:latin typeface="Lato Extended"/>
              </a:rPr>
              <a:t>Activity: Vertebral Column</a:t>
            </a:r>
          </a:p>
          <a:p>
            <a:pPr marL="742950" lvl="1" indent="-285750" algn="l">
              <a:buFont typeface="Arial" panose="020B0604020202020204" pitchFamily="34" charset="0"/>
              <a:buChar char="•"/>
            </a:pPr>
            <a:r>
              <a:rPr lang="en-US" b="0" i="0" dirty="0">
                <a:solidFill>
                  <a:srgbClr val="2D3B45"/>
                </a:solidFill>
                <a:effectLst/>
                <a:latin typeface="Lato Extended"/>
              </a:rPr>
              <a:t>Exercise 9: Lab Activity 7-11</a:t>
            </a:r>
          </a:p>
          <a:p>
            <a:pPr marL="1143000" lvl="2" indent="-228600" algn="l">
              <a:buFont typeface="Arial" panose="020B0604020202020204" pitchFamily="34" charset="0"/>
              <a:buChar char="•"/>
            </a:pPr>
            <a:r>
              <a:rPr lang="en-US" b="0" i="0" dirty="0">
                <a:solidFill>
                  <a:srgbClr val="2D3B45"/>
                </a:solidFill>
                <a:effectLst/>
                <a:latin typeface="Lato Extended"/>
              </a:rPr>
              <a:t>p 123-132</a:t>
            </a:r>
          </a:p>
          <a:p>
            <a:pPr marL="457200" lvl="1" indent="0">
              <a:buNone/>
            </a:pPr>
            <a:endParaRPr lang="en-US" sz="1400" dirty="0">
              <a:cs typeface="Calibri"/>
            </a:endParaRPr>
          </a:p>
          <a:p>
            <a:pPr lvl="1"/>
            <a:endParaRPr lang="en-US" sz="1400" dirty="0">
              <a:latin typeface="Atkinson Hyperlegible" pitchFamily="50" charset="0"/>
              <a:cs typeface="Calibri"/>
            </a:endParaRPr>
          </a:p>
          <a:p>
            <a:endParaRPr lang="en-US" dirty="0">
              <a:latin typeface="Atkinson Hyperlegible" pitchFamily="50" charset="0"/>
              <a:cs typeface="Calibri"/>
            </a:endParaRPr>
          </a:p>
          <a:p>
            <a:endParaRPr lang="en-US" dirty="0"/>
          </a:p>
        </p:txBody>
      </p:sp>
      <p:sp>
        <p:nvSpPr>
          <p:cNvPr id="5" name="Content Placeholder 4">
            <a:extLst>
              <a:ext uri="{FF2B5EF4-FFF2-40B4-BE49-F238E27FC236}">
                <a16:creationId xmlns:a16="http://schemas.microsoft.com/office/drawing/2014/main" id="{88B5E2CE-0019-7DE8-3252-24A569A7516F}"/>
              </a:ext>
            </a:extLst>
          </p:cNvPr>
          <p:cNvSpPr>
            <a:spLocks noGrp="1"/>
          </p:cNvSpPr>
          <p:nvPr>
            <p:ph sz="half" idx="2"/>
          </p:nvPr>
        </p:nvSpPr>
        <p:spPr/>
        <p:txBody>
          <a:bodyPr>
            <a:normAutofit/>
          </a:bodyPr>
          <a:lstStyle/>
          <a:p>
            <a:endParaRPr lang="en-US"/>
          </a:p>
        </p:txBody>
      </p:sp>
      <p:grpSp>
        <p:nvGrpSpPr>
          <p:cNvPr id="26" name="Group 25">
            <a:extLst>
              <a:ext uri="{FF2B5EF4-FFF2-40B4-BE49-F238E27FC236}">
                <a16:creationId xmlns:a16="http://schemas.microsoft.com/office/drawing/2014/main" id="{75578382-3513-D67B-183D-12DF5BDCE13F}"/>
              </a:ext>
            </a:extLst>
          </p:cNvPr>
          <p:cNvGrpSpPr>
            <a:grpSpLocks noChangeAspect="1"/>
          </p:cNvGrpSpPr>
          <p:nvPr/>
        </p:nvGrpSpPr>
        <p:grpSpPr>
          <a:xfrm>
            <a:off x="4469625" y="837931"/>
            <a:ext cx="4596701" cy="5463442"/>
            <a:chOff x="1349163" y="288522"/>
            <a:chExt cx="6324601" cy="7517152"/>
          </a:xfrm>
        </p:grpSpPr>
        <p:sp>
          <p:nvSpPr>
            <p:cNvPr id="9" name="Text Box 5">
              <a:extLst>
                <a:ext uri="{FF2B5EF4-FFF2-40B4-BE49-F238E27FC236}">
                  <a16:creationId xmlns:a16="http://schemas.microsoft.com/office/drawing/2014/main" id="{5EB0660C-33F1-AC8E-4A04-4F25064D1854}"/>
                </a:ext>
              </a:extLst>
            </p:cNvPr>
            <p:cNvSpPr txBox="1">
              <a:spLocks noChangeArrowheads="1"/>
            </p:cNvSpPr>
            <p:nvPr/>
          </p:nvSpPr>
          <p:spPr bwMode="auto">
            <a:xfrm>
              <a:off x="1955907" y="6348192"/>
              <a:ext cx="4944871" cy="889287"/>
            </a:xfrm>
            <a:prstGeom prst="rect">
              <a:avLst/>
            </a:prstGeom>
            <a:noFill/>
            <a:ln w="9525">
              <a:solidFill>
                <a:schemeClr val="bg1"/>
              </a:solidFill>
              <a:miter lim="800000"/>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pPr>
              <a:r>
                <a:rPr lang="en-US" sz="1800" dirty="0">
                  <a:latin typeface="Arial"/>
                </a:rPr>
                <a:t>(a) Transverse section through skull at the level of the atlas.</a:t>
              </a:r>
            </a:p>
          </p:txBody>
        </p:sp>
        <p:sp>
          <p:nvSpPr>
            <p:cNvPr id="6" name="Footer Placeholder 1">
              <a:extLst>
                <a:ext uri="{FF2B5EF4-FFF2-40B4-BE49-F238E27FC236}">
                  <a16:creationId xmlns:a16="http://schemas.microsoft.com/office/drawing/2014/main" id="{72604749-20B0-F31C-BB01-6DA0F122DDEC}"/>
                </a:ext>
              </a:extLst>
            </p:cNvPr>
            <p:cNvSpPr txBox="1">
              <a:spLocks/>
            </p:cNvSpPr>
            <p:nvPr/>
          </p:nvSpPr>
          <p:spPr>
            <a:xfrm>
              <a:off x="1349163" y="7348473"/>
              <a:ext cx="6324601" cy="457201"/>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Copyright © 2021 John Wiley &amp; Sons, Inc. All rights reserved.</a:t>
              </a:r>
            </a:p>
          </p:txBody>
        </p:sp>
        <p:pic>
          <p:nvPicPr>
            <p:cNvPr id="8" name="Picture 7">
              <a:extLst>
                <a:ext uri="{FF2B5EF4-FFF2-40B4-BE49-F238E27FC236}">
                  <a16:creationId xmlns:a16="http://schemas.microsoft.com/office/drawing/2014/main" id="{1D7661A0-8385-6E57-7C42-462F1567A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776" y="304615"/>
              <a:ext cx="5870448" cy="6096000"/>
            </a:xfrm>
            <a:prstGeom prst="rect">
              <a:avLst/>
            </a:prstGeom>
          </p:spPr>
        </p:pic>
        <p:sp>
          <p:nvSpPr>
            <p:cNvPr id="10" name="Line 7">
              <a:extLst>
                <a:ext uri="{FF2B5EF4-FFF2-40B4-BE49-F238E27FC236}">
                  <a16:creationId xmlns:a16="http://schemas.microsoft.com/office/drawing/2014/main" id="{B7975A02-AE1F-7D0B-65B6-B8040C998485}"/>
                </a:ext>
              </a:extLst>
            </p:cNvPr>
            <p:cNvSpPr>
              <a:spLocks noChangeShapeType="1"/>
            </p:cNvSpPr>
            <p:nvPr/>
          </p:nvSpPr>
          <p:spPr bwMode="auto">
            <a:xfrm flipV="1">
              <a:off x="3944725" y="971147"/>
              <a:ext cx="566737" cy="0"/>
            </a:xfrm>
            <a:prstGeom prst="line">
              <a:avLst/>
            </a:prstGeom>
            <a:noFill/>
            <a:ln w="15875">
              <a:solidFill>
                <a:schemeClr val="bg1"/>
              </a:solidFill>
              <a:round/>
              <a:headEnd/>
              <a:tailEnd/>
            </a:ln>
            <a:effectLst>
              <a:outerShdw blurRad="25400" dist="25400" dir="13380000">
                <a:schemeClr val="tx1"/>
              </a:outerShdw>
            </a:effectLst>
          </p:spPr>
          <p:txBody>
            <a:bodyPr wrap="none" anchor="ctr"/>
            <a:lstStyle/>
            <a:p>
              <a:pPr>
                <a:defRPr/>
              </a:pPr>
              <a:endParaRPr lang="en-US" dirty="0">
                <a:solidFill>
                  <a:schemeClr val="bg1"/>
                </a:solidFill>
                <a:latin typeface="Arial"/>
                <a:ea typeface="+mn-ea"/>
                <a:cs typeface="+mn-cs"/>
              </a:endParaRPr>
            </a:p>
          </p:txBody>
        </p:sp>
        <p:sp>
          <p:nvSpPr>
            <p:cNvPr id="11" name="Text Box 6">
              <a:extLst>
                <a:ext uri="{FF2B5EF4-FFF2-40B4-BE49-F238E27FC236}">
                  <a16:creationId xmlns:a16="http://schemas.microsoft.com/office/drawing/2014/main" id="{35451CBA-5AC9-B298-3515-9D42999B42FC}"/>
                </a:ext>
              </a:extLst>
            </p:cNvPr>
            <p:cNvSpPr txBox="1">
              <a:spLocks noChangeArrowheads="1"/>
            </p:cNvSpPr>
            <p:nvPr/>
          </p:nvSpPr>
          <p:spPr bwMode="auto">
            <a:xfrm>
              <a:off x="3289134" y="727129"/>
              <a:ext cx="688975" cy="368300"/>
            </a:xfrm>
            <a:prstGeom prst="rect">
              <a:avLst/>
            </a:prstGeom>
            <a:noFill/>
            <a:ln w="9525">
              <a:noFill/>
              <a:miter lim="800000"/>
              <a:headEnd/>
              <a:tailEnd/>
            </a:ln>
            <a:effectLst>
              <a:outerShdw blurRad="25400" dist="25400" dir="13380000">
                <a:schemeClr val="tx1"/>
              </a:outerShdw>
            </a:effectLst>
          </p:spPr>
          <p:txBody>
            <a:bodyPr>
              <a:spAutoFit/>
            </a:bodyPr>
            <a:lstStyle/>
            <a:p>
              <a:pPr>
                <a:spcBef>
                  <a:spcPct val="50000"/>
                </a:spcBef>
                <a:defRPr/>
              </a:pPr>
              <a:r>
                <a:rPr lang="en-US" sz="1800" dirty="0">
                  <a:solidFill>
                    <a:schemeClr val="bg1"/>
                  </a:solidFill>
                  <a:latin typeface="Arial"/>
                  <a:ea typeface="+mn-ea"/>
                  <a:cs typeface="+mn-cs"/>
                </a:rPr>
                <a:t>16</a:t>
              </a:r>
            </a:p>
          </p:txBody>
        </p:sp>
        <p:sp>
          <p:nvSpPr>
            <p:cNvPr id="12" name="Line 7">
              <a:extLst>
                <a:ext uri="{FF2B5EF4-FFF2-40B4-BE49-F238E27FC236}">
                  <a16:creationId xmlns:a16="http://schemas.microsoft.com/office/drawing/2014/main" id="{6026FD2D-72A5-2F83-E1DF-6F7B341A5C8D}"/>
                </a:ext>
              </a:extLst>
            </p:cNvPr>
            <p:cNvSpPr>
              <a:spLocks noChangeShapeType="1"/>
            </p:cNvSpPr>
            <p:nvPr/>
          </p:nvSpPr>
          <p:spPr bwMode="auto">
            <a:xfrm flipH="1" flipV="1">
              <a:off x="2676360" y="1242608"/>
              <a:ext cx="1553680" cy="743419"/>
            </a:xfrm>
            <a:prstGeom prst="line">
              <a:avLst/>
            </a:prstGeom>
            <a:noFill/>
            <a:ln w="15875">
              <a:solidFill>
                <a:schemeClr val="bg1"/>
              </a:solidFill>
              <a:round/>
              <a:headEnd/>
              <a:tailEnd/>
            </a:ln>
            <a:effectLst>
              <a:outerShdw blurRad="25400" dist="25400" dir="13380000">
                <a:schemeClr val="tx1"/>
              </a:outerShdw>
            </a:effectLst>
          </p:spPr>
          <p:txBody>
            <a:bodyPr wrap="none" anchor="ctr"/>
            <a:lstStyle/>
            <a:p>
              <a:pPr>
                <a:defRPr/>
              </a:pPr>
              <a:endParaRPr lang="en-US" dirty="0">
                <a:solidFill>
                  <a:schemeClr val="bg1"/>
                </a:solidFill>
                <a:latin typeface="Arial"/>
                <a:ea typeface="+mn-ea"/>
                <a:cs typeface="+mn-cs"/>
              </a:endParaRPr>
            </a:p>
          </p:txBody>
        </p:sp>
        <p:sp>
          <p:nvSpPr>
            <p:cNvPr id="13" name="Text Box 6">
              <a:extLst>
                <a:ext uri="{FF2B5EF4-FFF2-40B4-BE49-F238E27FC236}">
                  <a16:creationId xmlns:a16="http://schemas.microsoft.com/office/drawing/2014/main" id="{4F7E4C75-04B5-30EE-725D-F71FEAE79F57}"/>
                </a:ext>
              </a:extLst>
            </p:cNvPr>
            <p:cNvSpPr txBox="1">
              <a:spLocks noChangeArrowheads="1"/>
            </p:cNvSpPr>
            <p:nvPr/>
          </p:nvSpPr>
          <p:spPr bwMode="auto">
            <a:xfrm>
              <a:off x="2180963" y="982444"/>
              <a:ext cx="919259" cy="508164"/>
            </a:xfrm>
            <a:prstGeom prst="rect">
              <a:avLst/>
            </a:prstGeom>
            <a:noFill/>
            <a:ln w="9525">
              <a:noFill/>
              <a:miter lim="800000"/>
              <a:headEnd/>
              <a:tailEnd/>
            </a:ln>
            <a:effectLst>
              <a:outerShdw blurRad="25400" dist="25400" dir="13380000">
                <a:schemeClr val="tx1"/>
              </a:outerShdw>
            </a:effectLst>
          </p:spPr>
          <p:txBody>
            <a:bodyPr wrap="square">
              <a:spAutoFit/>
            </a:bodyPr>
            <a:lstStyle/>
            <a:p>
              <a:pPr>
                <a:spcBef>
                  <a:spcPct val="50000"/>
                </a:spcBef>
                <a:defRPr/>
              </a:pPr>
              <a:r>
                <a:rPr lang="en-US" sz="1800" dirty="0">
                  <a:solidFill>
                    <a:schemeClr val="bg1"/>
                  </a:solidFill>
                  <a:latin typeface="Arial"/>
                  <a:ea typeface="+mn-ea"/>
                  <a:cs typeface="+mn-cs"/>
                </a:rPr>
                <a:t>17</a:t>
              </a:r>
            </a:p>
          </p:txBody>
        </p:sp>
        <p:sp>
          <p:nvSpPr>
            <p:cNvPr id="14" name="Line 7">
              <a:extLst>
                <a:ext uri="{FF2B5EF4-FFF2-40B4-BE49-F238E27FC236}">
                  <a16:creationId xmlns:a16="http://schemas.microsoft.com/office/drawing/2014/main" id="{04006721-6D4A-CFD9-1453-5616E16068F0}"/>
                </a:ext>
              </a:extLst>
            </p:cNvPr>
            <p:cNvSpPr>
              <a:spLocks noChangeShapeType="1"/>
            </p:cNvSpPr>
            <p:nvPr/>
          </p:nvSpPr>
          <p:spPr bwMode="auto">
            <a:xfrm>
              <a:off x="2295360" y="2045884"/>
              <a:ext cx="1447800" cy="84138"/>
            </a:xfrm>
            <a:prstGeom prst="line">
              <a:avLst/>
            </a:prstGeom>
            <a:noFill/>
            <a:ln w="15875">
              <a:solidFill>
                <a:schemeClr val="bg1"/>
              </a:solidFill>
              <a:round/>
              <a:headEnd/>
              <a:tailEnd/>
            </a:ln>
            <a:effectLst>
              <a:outerShdw blurRad="25400" dist="25400" dir="13380000">
                <a:schemeClr val="tx1"/>
              </a:outerShdw>
            </a:effectLst>
          </p:spPr>
          <p:txBody>
            <a:bodyPr wrap="none" anchor="ctr"/>
            <a:lstStyle/>
            <a:p>
              <a:pPr>
                <a:defRPr/>
              </a:pPr>
              <a:endParaRPr lang="en-US" dirty="0">
                <a:solidFill>
                  <a:schemeClr val="bg1"/>
                </a:solidFill>
                <a:latin typeface="Arial"/>
                <a:ea typeface="+mn-ea"/>
                <a:cs typeface="+mn-cs"/>
              </a:endParaRPr>
            </a:p>
          </p:txBody>
        </p:sp>
        <p:sp>
          <p:nvSpPr>
            <p:cNvPr id="15" name="Text Box 6">
              <a:extLst>
                <a:ext uri="{FF2B5EF4-FFF2-40B4-BE49-F238E27FC236}">
                  <a16:creationId xmlns:a16="http://schemas.microsoft.com/office/drawing/2014/main" id="{2656625F-1732-7B97-6EAC-7A7154F74322}"/>
                </a:ext>
              </a:extLst>
            </p:cNvPr>
            <p:cNvSpPr txBox="1">
              <a:spLocks noChangeArrowheads="1"/>
            </p:cNvSpPr>
            <p:nvPr/>
          </p:nvSpPr>
          <p:spPr bwMode="auto">
            <a:xfrm>
              <a:off x="1636776" y="1820459"/>
              <a:ext cx="810984" cy="508164"/>
            </a:xfrm>
            <a:prstGeom prst="rect">
              <a:avLst/>
            </a:prstGeom>
            <a:noFill/>
            <a:ln w="9525">
              <a:noFill/>
              <a:miter lim="800000"/>
              <a:headEnd/>
              <a:tailEnd/>
            </a:ln>
            <a:effectLst>
              <a:outerShdw blurRad="25400" dist="25400" dir="13380000">
                <a:schemeClr val="tx1"/>
              </a:outerShdw>
            </a:effectLst>
          </p:spPr>
          <p:txBody>
            <a:bodyPr wrap="square">
              <a:spAutoFit/>
            </a:bodyPr>
            <a:lstStyle/>
            <a:p>
              <a:pPr>
                <a:spcBef>
                  <a:spcPct val="50000"/>
                </a:spcBef>
                <a:defRPr/>
              </a:pPr>
              <a:r>
                <a:rPr lang="en-US" sz="1800" dirty="0">
                  <a:solidFill>
                    <a:schemeClr val="bg1"/>
                  </a:solidFill>
                  <a:latin typeface="Arial"/>
                  <a:ea typeface="+mn-ea"/>
                  <a:cs typeface="+mn-cs"/>
                </a:rPr>
                <a:t>18</a:t>
              </a:r>
            </a:p>
          </p:txBody>
        </p:sp>
        <p:sp>
          <p:nvSpPr>
            <p:cNvPr id="16" name="Line 7">
              <a:extLst>
                <a:ext uri="{FF2B5EF4-FFF2-40B4-BE49-F238E27FC236}">
                  <a16:creationId xmlns:a16="http://schemas.microsoft.com/office/drawing/2014/main" id="{5F3F5CBB-C11E-0A1B-4983-7CE2237AF886}"/>
                </a:ext>
              </a:extLst>
            </p:cNvPr>
            <p:cNvSpPr>
              <a:spLocks noChangeShapeType="1"/>
            </p:cNvSpPr>
            <p:nvPr/>
          </p:nvSpPr>
          <p:spPr bwMode="auto">
            <a:xfrm flipV="1">
              <a:off x="2180964" y="2639609"/>
              <a:ext cx="338138" cy="0"/>
            </a:xfrm>
            <a:prstGeom prst="line">
              <a:avLst/>
            </a:prstGeom>
            <a:noFill/>
            <a:ln w="15875">
              <a:solidFill>
                <a:schemeClr val="bg1"/>
              </a:solidFill>
              <a:round/>
              <a:headEnd/>
              <a:tailEnd/>
            </a:ln>
            <a:effectLst>
              <a:outerShdw blurRad="25400" dist="25400" dir="13380000">
                <a:schemeClr val="tx1"/>
              </a:outerShdw>
            </a:effectLst>
          </p:spPr>
          <p:txBody>
            <a:bodyPr wrap="none" anchor="ctr"/>
            <a:lstStyle/>
            <a:p>
              <a:pPr>
                <a:defRPr/>
              </a:pPr>
              <a:endParaRPr lang="en-US" dirty="0">
                <a:solidFill>
                  <a:schemeClr val="bg1"/>
                </a:solidFill>
                <a:latin typeface="Arial"/>
                <a:ea typeface="+mn-ea"/>
                <a:cs typeface="+mn-cs"/>
              </a:endParaRPr>
            </a:p>
          </p:txBody>
        </p:sp>
        <p:sp>
          <p:nvSpPr>
            <p:cNvPr id="17" name="Text Box 6">
              <a:extLst>
                <a:ext uri="{FF2B5EF4-FFF2-40B4-BE49-F238E27FC236}">
                  <a16:creationId xmlns:a16="http://schemas.microsoft.com/office/drawing/2014/main" id="{498D9FB8-62C2-96EA-B56A-7F15C9F7D459}"/>
                </a:ext>
              </a:extLst>
            </p:cNvPr>
            <p:cNvSpPr txBox="1">
              <a:spLocks noChangeArrowheads="1"/>
            </p:cNvSpPr>
            <p:nvPr/>
          </p:nvSpPr>
          <p:spPr bwMode="auto">
            <a:xfrm>
              <a:off x="1479512" y="2445934"/>
              <a:ext cx="828453" cy="508164"/>
            </a:xfrm>
            <a:prstGeom prst="rect">
              <a:avLst/>
            </a:prstGeom>
            <a:noFill/>
            <a:ln w="9525">
              <a:noFill/>
              <a:miter lim="800000"/>
              <a:headEnd/>
              <a:tailEnd/>
            </a:ln>
            <a:effectLst>
              <a:outerShdw blurRad="25400" dist="25400" dir="13380000">
                <a:schemeClr val="tx1"/>
              </a:outerShdw>
            </a:effectLst>
          </p:spPr>
          <p:txBody>
            <a:bodyPr wrap="square">
              <a:spAutoFit/>
            </a:bodyPr>
            <a:lstStyle/>
            <a:p>
              <a:pPr>
                <a:spcBef>
                  <a:spcPct val="50000"/>
                </a:spcBef>
                <a:defRPr/>
              </a:pPr>
              <a:r>
                <a:rPr lang="en-US" sz="1800" dirty="0">
                  <a:solidFill>
                    <a:schemeClr val="bg1"/>
                  </a:solidFill>
                  <a:latin typeface="Arial"/>
                  <a:ea typeface="+mn-ea"/>
                  <a:cs typeface="+mn-cs"/>
                </a:rPr>
                <a:t>19</a:t>
              </a:r>
            </a:p>
          </p:txBody>
        </p:sp>
        <p:sp>
          <p:nvSpPr>
            <p:cNvPr id="18" name="Line 7">
              <a:extLst>
                <a:ext uri="{FF2B5EF4-FFF2-40B4-BE49-F238E27FC236}">
                  <a16:creationId xmlns:a16="http://schemas.microsoft.com/office/drawing/2014/main" id="{4F09CF59-7FD8-E8FB-5826-F5771757DD84}"/>
                </a:ext>
              </a:extLst>
            </p:cNvPr>
            <p:cNvSpPr>
              <a:spLocks noChangeShapeType="1"/>
            </p:cNvSpPr>
            <p:nvPr/>
          </p:nvSpPr>
          <p:spPr bwMode="auto">
            <a:xfrm flipV="1">
              <a:off x="3666960" y="3654022"/>
              <a:ext cx="669925" cy="0"/>
            </a:xfrm>
            <a:prstGeom prst="line">
              <a:avLst/>
            </a:prstGeom>
            <a:noFill/>
            <a:ln w="15875">
              <a:solidFill>
                <a:schemeClr val="bg1"/>
              </a:solidFill>
              <a:round/>
              <a:headEnd/>
              <a:tailEnd/>
            </a:ln>
            <a:effectLst>
              <a:outerShdw blurRad="25400" dist="25400" dir="13380000">
                <a:schemeClr val="tx1"/>
              </a:outerShdw>
            </a:effectLst>
          </p:spPr>
          <p:txBody>
            <a:bodyPr wrap="none" anchor="ctr"/>
            <a:lstStyle/>
            <a:p>
              <a:pPr>
                <a:defRPr/>
              </a:pPr>
              <a:endParaRPr lang="en-US" dirty="0">
                <a:solidFill>
                  <a:schemeClr val="bg1"/>
                </a:solidFill>
                <a:latin typeface="Arial"/>
                <a:ea typeface="+mn-ea"/>
                <a:cs typeface="+mn-cs"/>
              </a:endParaRPr>
            </a:p>
          </p:txBody>
        </p:sp>
        <p:sp>
          <p:nvSpPr>
            <p:cNvPr id="19" name="Text Box 6">
              <a:extLst>
                <a:ext uri="{FF2B5EF4-FFF2-40B4-BE49-F238E27FC236}">
                  <a16:creationId xmlns:a16="http://schemas.microsoft.com/office/drawing/2014/main" id="{141A2DB7-6BD7-078A-7865-96D6AED585D7}"/>
                </a:ext>
              </a:extLst>
            </p:cNvPr>
            <p:cNvSpPr txBox="1">
              <a:spLocks noChangeArrowheads="1"/>
            </p:cNvSpPr>
            <p:nvPr/>
          </p:nvSpPr>
          <p:spPr bwMode="auto">
            <a:xfrm>
              <a:off x="3276435" y="3427009"/>
              <a:ext cx="712788" cy="369888"/>
            </a:xfrm>
            <a:prstGeom prst="rect">
              <a:avLst/>
            </a:prstGeom>
            <a:noFill/>
            <a:ln w="9525">
              <a:noFill/>
              <a:miter lim="800000"/>
              <a:headEnd/>
              <a:tailEnd/>
            </a:ln>
            <a:effectLst>
              <a:outerShdw blurRad="25400" dist="25400" dir="13380000">
                <a:schemeClr val="tx1"/>
              </a:outerShdw>
            </a:effectLst>
          </p:spPr>
          <p:txBody>
            <a:bodyPr>
              <a:spAutoFit/>
            </a:bodyPr>
            <a:lstStyle/>
            <a:p>
              <a:pPr>
                <a:spcBef>
                  <a:spcPct val="50000"/>
                </a:spcBef>
                <a:defRPr/>
              </a:pPr>
              <a:r>
                <a:rPr lang="en-US" sz="1800" dirty="0">
                  <a:solidFill>
                    <a:schemeClr val="bg1"/>
                  </a:solidFill>
                  <a:latin typeface="Arial"/>
                  <a:ea typeface="+mn-ea"/>
                  <a:cs typeface="+mn-cs"/>
                </a:rPr>
                <a:t>20</a:t>
              </a:r>
            </a:p>
          </p:txBody>
        </p:sp>
        <p:sp>
          <p:nvSpPr>
            <p:cNvPr id="20" name="Line 7">
              <a:extLst>
                <a:ext uri="{FF2B5EF4-FFF2-40B4-BE49-F238E27FC236}">
                  <a16:creationId xmlns:a16="http://schemas.microsoft.com/office/drawing/2014/main" id="{76A0F0BC-6A4A-7BF7-0B2A-4043AFF5E176}"/>
                </a:ext>
              </a:extLst>
            </p:cNvPr>
            <p:cNvSpPr>
              <a:spLocks noChangeShapeType="1"/>
            </p:cNvSpPr>
            <p:nvPr/>
          </p:nvSpPr>
          <p:spPr bwMode="auto">
            <a:xfrm flipV="1">
              <a:off x="3624098" y="3976284"/>
              <a:ext cx="508000" cy="558800"/>
            </a:xfrm>
            <a:prstGeom prst="line">
              <a:avLst/>
            </a:prstGeom>
            <a:noFill/>
            <a:ln w="15875">
              <a:solidFill>
                <a:schemeClr val="bg1"/>
              </a:solidFill>
              <a:round/>
              <a:headEnd/>
              <a:tailEnd/>
            </a:ln>
            <a:effectLst>
              <a:outerShdw blurRad="25400" dist="25400" dir="13380000">
                <a:schemeClr val="tx1"/>
              </a:outerShdw>
            </a:effectLst>
          </p:spPr>
          <p:txBody>
            <a:bodyPr wrap="none" anchor="ctr"/>
            <a:lstStyle/>
            <a:p>
              <a:pPr>
                <a:defRPr/>
              </a:pPr>
              <a:endParaRPr lang="en-US" dirty="0">
                <a:solidFill>
                  <a:schemeClr val="bg1"/>
                </a:solidFill>
                <a:latin typeface="Arial"/>
                <a:ea typeface="+mn-ea"/>
                <a:cs typeface="+mn-cs"/>
              </a:endParaRPr>
            </a:p>
          </p:txBody>
        </p:sp>
        <p:sp>
          <p:nvSpPr>
            <p:cNvPr id="21" name="Text Box 6">
              <a:extLst>
                <a:ext uri="{FF2B5EF4-FFF2-40B4-BE49-F238E27FC236}">
                  <a16:creationId xmlns:a16="http://schemas.microsoft.com/office/drawing/2014/main" id="{AE10B48C-007B-908D-FFD9-CEB313299BFC}"/>
                </a:ext>
              </a:extLst>
            </p:cNvPr>
            <p:cNvSpPr txBox="1">
              <a:spLocks noChangeArrowheads="1"/>
            </p:cNvSpPr>
            <p:nvPr/>
          </p:nvSpPr>
          <p:spPr bwMode="auto">
            <a:xfrm>
              <a:off x="3116098" y="4477934"/>
              <a:ext cx="1871662" cy="646113"/>
            </a:xfrm>
            <a:prstGeom prst="rect">
              <a:avLst/>
            </a:prstGeom>
            <a:noFill/>
            <a:ln w="9525">
              <a:noFill/>
              <a:miter lim="800000"/>
              <a:headEnd/>
              <a:tailEnd/>
            </a:ln>
            <a:effectLst>
              <a:outerShdw blurRad="25400" dist="25400" dir="13380000">
                <a:schemeClr val="tx1"/>
              </a:outerShdw>
            </a:effectLst>
          </p:spPr>
          <p:txBody>
            <a:bodyPr>
              <a:spAutoFit/>
            </a:bodyPr>
            <a:lstStyle/>
            <a:p>
              <a:pPr>
                <a:defRPr/>
              </a:pPr>
              <a:r>
                <a:rPr lang="en-US" sz="1800" dirty="0">
                  <a:solidFill>
                    <a:schemeClr val="bg1"/>
                  </a:solidFill>
                  <a:latin typeface="Arial"/>
                  <a:ea typeface="+mn-ea"/>
                  <a:cs typeface="+mn-cs"/>
                </a:rPr>
                <a:t>Occipital</a:t>
              </a:r>
            </a:p>
            <a:p>
              <a:pPr>
                <a:defRPr/>
              </a:pPr>
              <a:r>
                <a:rPr lang="en-US" sz="1800" dirty="0" err="1">
                  <a:solidFill>
                    <a:schemeClr val="bg1"/>
                  </a:solidFill>
                  <a:latin typeface="Arial"/>
                  <a:ea typeface="+mn-ea"/>
                  <a:cs typeface="+mn-cs"/>
                </a:rPr>
                <a:t>condyles</a:t>
              </a:r>
              <a:endParaRPr lang="en-US" sz="1800" dirty="0">
                <a:solidFill>
                  <a:schemeClr val="bg1"/>
                </a:solidFill>
                <a:latin typeface="Arial"/>
                <a:ea typeface="+mn-ea"/>
                <a:cs typeface="+mn-cs"/>
              </a:endParaRPr>
            </a:p>
          </p:txBody>
        </p:sp>
        <p:sp>
          <p:nvSpPr>
            <p:cNvPr id="22" name="Line 7">
              <a:extLst>
                <a:ext uri="{FF2B5EF4-FFF2-40B4-BE49-F238E27FC236}">
                  <a16:creationId xmlns:a16="http://schemas.microsoft.com/office/drawing/2014/main" id="{5616F128-3FD3-9DDF-52EA-B3993D547296}"/>
                </a:ext>
              </a:extLst>
            </p:cNvPr>
            <p:cNvSpPr>
              <a:spLocks noChangeShapeType="1"/>
            </p:cNvSpPr>
            <p:nvPr/>
          </p:nvSpPr>
          <p:spPr bwMode="auto">
            <a:xfrm flipV="1">
              <a:off x="4538498" y="3765147"/>
              <a:ext cx="0" cy="609600"/>
            </a:xfrm>
            <a:prstGeom prst="line">
              <a:avLst/>
            </a:prstGeom>
            <a:noFill/>
            <a:ln w="15875">
              <a:solidFill>
                <a:schemeClr val="bg1"/>
              </a:solidFill>
              <a:round/>
              <a:headEnd/>
              <a:tailEnd/>
            </a:ln>
            <a:effectLst>
              <a:outerShdw blurRad="25400" dist="25400" dir="13380000">
                <a:schemeClr val="tx1"/>
              </a:outerShdw>
            </a:effectLst>
          </p:spPr>
          <p:txBody>
            <a:bodyPr wrap="none" anchor="ctr"/>
            <a:lstStyle/>
            <a:p>
              <a:pPr>
                <a:defRPr/>
              </a:pPr>
              <a:endParaRPr lang="en-US" dirty="0">
                <a:solidFill>
                  <a:schemeClr val="bg1"/>
                </a:solidFill>
                <a:latin typeface="Arial"/>
                <a:ea typeface="+mn-ea"/>
                <a:cs typeface="+mn-cs"/>
              </a:endParaRPr>
            </a:p>
          </p:txBody>
        </p:sp>
        <p:sp>
          <p:nvSpPr>
            <p:cNvPr id="23" name="Text Box 6">
              <a:extLst>
                <a:ext uri="{FF2B5EF4-FFF2-40B4-BE49-F238E27FC236}">
                  <a16:creationId xmlns:a16="http://schemas.microsoft.com/office/drawing/2014/main" id="{64FCDEDD-3650-D0E6-D8B2-115E8E945AE0}"/>
                </a:ext>
              </a:extLst>
            </p:cNvPr>
            <p:cNvSpPr txBox="1">
              <a:spLocks noChangeArrowheads="1"/>
            </p:cNvSpPr>
            <p:nvPr/>
          </p:nvSpPr>
          <p:spPr bwMode="auto">
            <a:xfrm>
              <a:off x="4333710" y="4342996"/>
              <a:ext cx="1254934" cy="508164"/>
            </a:xfrm>
            <a:prstGeom prst="rect">
              <a:avLst/>
            </a:prstGeom>
            <a:noFill/>
            <a:ln w="9525">
              <a:noFill/>
              <a:miter lim="800000"/>
              <a:headEnd/>
              <a:tailEnd/>
            </a:ln>
            <a:effectLst>
              <a:outerShdw blurRad="25400" dist="25400" dir="13380000">
                <a:schemeClr val="tx1"/>
              </a:outerShdw>
            </a:effectLst>
          </p:spPr>
          <p:txBody>
            <a:bodyPr wrap="square">
              <a:spAutoFit/>
            </a:bodyPr>
            <a:lstStyle/>
            <a:p>
              <a:pPr>
                <a:spcBef>
                  <a:spcPct val="50000"/>
                </a:spcBef>
                <a:defRPr/>
              </a:pPr>
              <a:r>
                <a:rPr lang="en-US" sz="1800" dirty="0">
                  <a:solidFill>
                    <a:schemeClr val="bg1"/>
                  </a:solidFill>
                  <a:latin typeface="Arial"/>
                  <a:ea typeface="+mn-ea"/>
                  <a:cs typeface="+mn-cs"/>
                </a:rPr>
                <a:t>Dens</a:t>
              </a:r>
            </a:p>
          </p:txBody>
        </p:sp>
        <p:sp>
          <p:nvSpPr>
            <p:cNvPr id="24" name="Text Box 4">
              <a:extLst>
                <a:ext uri="{FF2B5EF4-FFF2-40B4-BE49-F238E27FC236}">
                  <a16:creationId xmlns:a16="http://schemas.microsoft.com/office/drawing/2014/main" id="{959AEF1A-5D4F-7264-4168-F8C021FBB6A8}"/>
                </a:ext>
              </a:extLst>
            </p:cNvPr>
            <p:cNvSpPr txBox="1">
              <a:spLocks noChangeArrowheads="1"/>
            </p:cNvSpPr>
            <p:nvPr/>
          </p:nvSpPr>
          <p:spPr bwMode="auto">
            <a:xfrm>
              <a:off x="3593934" y="288522"/>
              <a:ext cx="2163318" cy="50816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pPr>
              <a:r>
                <a:rPr lang="en-US" sz="1800" dirty="0">
                  <a:latin typeface="Arial"/>
                </a:rPr>
                <a:t>ANTERIOR</a:t>
              </a:r>
            </a:p>
          </p:txBody>
        </p:sp>
        <p:sp>
          <p:nvSpPr>
            <p:cNvPr id="25" name="Text Box 3">
              <a:extLst>
                <a:ext uri="{FF2B5EF4-FFF2-40B4-BE49-F238E27FC236}">
                  <a16:creationId xmlns:a16="http://schemas.microsoft.com/office/drawing/2014/main" id="{5D279F41-009E-4087-87CF-405E02D682FB}"/>
                </a:ext>
              </a:extLst>
            </p:cNvPr>
            <p:cNvSpPr txBox="1">
              <a:spLocks noChangeArrowheads="1"/>
            </p:cNvSpPr>
            <p:nvPr/>
          </p:nvSpPr>
          <p:spPr bwMode="auto">
            <a:xfrm>
              <a:off x="3633622" y="5886048"/>
              <a:ext cx="2434929" cy="50816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pPr>
              <a:r>
                <a:rPr lang="en-US" sz="1800" dirty="0">
                  <a:latin typeface="Arial"/>
                </a:rPr>
                <a:t>POSTERIOR</a:t>
              </a:r>
            </a:p>
          </p:txBody>
        </p:sp>
      </p:grpSp>
    </p:spTree>
    <p:extLst>
      <p:ext uri="{BB962C8B-B14F-4D97-AF65-F5344CB8AC3E}">
        <p14:creationId xmlns:p14="http://schemas.microsoft.com/office/powerpoint/2010/main" val="338462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ACEDE1-BBAD-4BA7-A498-54F69A497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063" y="1059350"/>
            <a:ext cx="6570236" cy="5511942"/>
          </a:xfrm>
          <a:prstGeom prst="rect">
            <a:avLst/>
          </a:prstGeom>
          <a:ln>
            <a:noFill/>
          </a:ln>
        </p:spPr>
      </p:pic>
      <p:sp>
        <p:nvSpPr>
          <p:cNvPr id="10" name="Arrow: Right 9">
            <a:extLst>
              <a:ext uri="{FF2B5EF4-FFF2-40B4-BE49-F238E27FC236}">
                <a16:creationId xmlns:a16="http://schemas.microsoft.com/office/drawing/2014/main" id="{EE5D9FB4-2D84-4E4B-A2E4-F47F3A2DE57A}"/>
              </a:ext>
            </a:extLst>
          </p:cNvPr>
          <p:cNvSpPr/>
          <p:nvPr/>
        </p:nvSpPr>
        <p:spPr>
          <a:xfrm rot="10800000">
            <a:off x="7214192" y="1712528"/>
            <a:ext cx="331554" cy="20041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A1DF210-AD44-4787-8674-3FD2B41E4518}"/>
              </a:ext>
            </a:extLst>
          </p:cNvPr>
          <p:cNvSpPr/>
          <p:nvPr/>
        </p:nvSpPr>
        <p:spPr>
          <a:xfrm>
            <a:off x="707772" y="2535070"/>
            <a:ext cx="331554" cy="200417"/>
          </a:xfrm>
          <a:prstGeom prst="rightArrow">
            <a:avLst/>
          </a:prstGeom>
          <a:solidFill>
            <a:srgbClr val="E798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348E065-3FE2-4320-8314-A3EB75B8CD39}"/>
              </a:ext>
            </a:extLst>
          </p:cNvPr>
          <p:cNvSpPr/>
          <p:nvPr/>
        </p:nvSpPr>
        <p:spPr>
          <a:xfrm>
            <a:off x="704641" y="3795082"/>
            <a:ext cx="331554" cy="200417"/>
          </a:xfrm>
          <a:prstGeom prst="rightArrow">
            <a:avLst/>
          </a:prstGeom>
          <a:solidFill>
            <a:srgbClr val="987E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E6F34C6-FD0C-4818-87F2-8FD605C3FD19}"/>
              </a:ext>
            </a:extLst>
          </p:cNvPr>
          <p:cNvSpPr/>
          <p:nvPr/>
        </p:nvSpPr>
        <p:spPr>
          <a:xfrm rot="10800000">
            <a:off x="7279709" y="1279974"/>
            <a:ext cx="331554" cy="200417"/>
          </a:xfrm>
          <a:prstGeom prst="rightArrow">
            <a:avLst/>
          </a:prstGeom>
          <a:solidFill>
            <a:srgbClr val="EB94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B2844D0-FCAD-4674-8C52-4F2A7C2AC3DF}"/>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Cranial Bones – Posteroinferior View </a:t>
            </a:r>
          </a:p>
        </p:txBody>
      </p:sp>
    </p:spTree>
    <p:extLst>
      <p:ext uri="{BB962C8B-B14F-4D97-AF65-F5344CB8AC3E}">
        <p14:creationId xmlns:p14="http://schemas.microsoft.com/office/powerpoint/2010/main" val="238143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3620BE-0E2E-47E8-BEB2-8378A8835EA8}"/>
              </a:ext>
            </a:extLst>
          </p:cNvPr>
          <p:cNvSpPr txBox="1"/>
          <p:nvPr/>
        </p:nvSpPr>
        <p:spPr>
          <a:xfrm>
            <a:off x="122275" y="687250"/>
            <a:ext cx="8419213"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69A250"/>
                </a:solidFill>
                <a:latin typeface="+mj-lt"/>
              </a:rPr>
              <a:t>sphenoid bone:</a:t>
            </a:r>
            <a:r>
              <a:rPr lang="en-US" sz="2000" dirty="0">
                <a:solidFill>
                  <a:srgbClr val="69A250"/>
                </a:solidFill>
                <a:latin typeface="+mj-lt"/>
              </a:rPr>
              <a:t> </a:t>
            </a:r>
            <a:r>
              <a:rPr lang="en-US" sz="2000" dirty="0">
                <a:latin typeface="+mj-lt"/>
              </a:rPr>
              <a:t>lies at the middle part of the </a:t>
            </a:r>
            <a:r>
              <a:rPr lang="en-US" sz="2000" u="sng" dirty="0">
                <a:latin typeface="+mj-lt"/>
              </a:rPr>
              <a:t>base</a:t>
            </a:r>
            <a:r>
              <a:rPr lang="en-US" sz="2000" dirty="0">
                <a:latin typeface="+mj-lt"/>
              </a:rPr>
              <a:t> of the skull</a:t>
            </a:r>
            <a:br>
              <a:rPr lang="en-US" sz="2000" dirty="0">
                <a:latin typeface="+mj-lt"/>
              </a:rPr>
            </a:br>
            <a:r>
              <a:rPr lang="en-US" sz="2000" dirty="0">
                <a:latin typeface="+mj-lt"/>
                <a:sym typeface="Wingdings" panose="05000000000000000000" pitchFamily="2" charset="2"/>
              </a:rPr>
              <a:t></a:t>
            </a:r>
            <a:r>
              <a:rPr lang="en-US" sz="2000" dirty="0">
                <a:latin typeface="+mj-lt"/>
              </a:rPr>
              <a:t> “keystone” of the cranial floor b/c it articulates with all the other cranial bones</a:t>
            </a:r>
            <a:br>
              <a:rPr lang="en-US" sz="2000" dirty="0">
                <a:latin typeface="+mj-lt"/>
              </a:rPr>
            </a:br>
            <a:r>
              <a:rPr lang="en-US" sz="2000" dirty="0">
                <a:latin typeface="+mj-lt"/>
                <a:sym typeface="Wingdings" panose="05000000000000000000" pitchFamily="2" charset="2"/>
              </a:rPr>
              <a:t></a:t>
            </a:r>
            <a:r>
              <a:rPr lang="en-US" sz="2000" dirty="0">
                <a:latin typeface="+mj-lt"/>
              </a:rPr>
              <a:t> houses some notable foramen = openings thru which vessels, nerves, ligaments pass </a:t>
            </a:r>
          </a:p>
        </p:txBody>
      </p:sp>
      <p:pic>
        <p:nvPicPr>
          <p:cNvPr id="3" name="Picture 2">
            <a:extLst>
              <a:ext uri="{FF2B5EF4-FFF2-40B4-BE49-F238E27FC236}">
                <a16:creationId xmlns:a16="http://schemas.microsoft.com/office/drawing/2014/main" id="{517700C1-8BC4-4B06-9356-DD8404AB3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76" y="2643049"/>
            <a:ext cx="5191593" cy="3200245"/>
          </a:xfrm>
          <a:prstGeom prst="rect">
            <a:avLst/>
          </a:prstGeom>
        </p:spPr>
      </p:pic>
      <p:sp>
        <p:nvSpPr>
          <p:cNvPr id="9" name="TextBox 8">
            <a:extLst>
              <a:ext uri="{FF2B5EF4-FFF2-40B4-BE49-F238E27FC236}">
                <a16:creationId xmlns:a16="http://schemas.microsoft.com/office/drawing/2014/main" id="{E27E14CE-339B-4B4D-B686-69DAE7553968}"/>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Sphenoid bone </a:t>
            </a:r>
          </a:p>
        </p:txBody>
      </p:sp>
      <p:sp>
        <p:nvSpPr>
          <p:cNvPr id="12" name="TextBox 11">
            <a:extLst>
              <a:ext uri="{FF2B5EF4-FFF2-40B4-BE49-F238E27FC236}">
                <a16:creationId xmlns:a16="http://schemas.microsoft.com/office/drawing/2014/main" id="{1C528A3E-3D8E-4EEC-93DD-DFD630312134}"/>
              </a:ext>
            </a:extLst>
          </p:cNvPr>
          <p:cNvSpPr txBox="1"/>
          <p:nvPr/>
        </p:nvSpPr>
        <p:spPr>
          <a:xfrm>
            <a:off x="0" y="6334780"/>
            <a:ext cx="5948036" cy="523220"/>
          </a:xfrm>
          <a:prstGeom prst="rect">
            <a:avLst/>
          </a:prstGeom>
          <a:noFill/>
        </p:spPr>
        <p:txBody>
          <a:bodyPr wrap="square" rtlCol="0">
            <a:spAutoFit/>
          </a:bodyPr>
          <a:lstStyle/>
          <a:p>
            <a:r>
              <a:rPr lang="en-US" sz="1400" b="1" dirty="0">
                <a:latin typeface="+mj-lt"/>
              </a:rPr>
              <a:t>Video: </a:t>
            </a:r>
            <a:r>
              <a:rPr lang="en-US" sz="1400" dirty="0">
                <a:latin typeface="+mj-lt"/>
                <a:hlinkClick r:id="rId3"/>
              </a:rPr>
              <a:t>https://www.anatomystandard.com/Cranium/Neurocranium/Sphenoid.html</a:t>
            </a:r>
            <a:endParaRPr lang="en-US" sz="1400" dirty="0">
              <a:latin typeface="+mj-lt"/>
            </a:endParaRPr>
          </a:p>
        </p:txBody>
      </p:sp>
      <p:pic>
        <p:nvPicPr>
          <p:cNvPr id="2" name="Picture 1">
            <a:extLst>
              <a:ext uri="{FF2B5EF4-FFF2-40B4-BE49-F238E27FC236}">
                <a16:creationId xmlns:a16="http://schemas.microsoft.com/office/drawing/2014/main" id="{3E9C7849-EC33-B035-3266-52281B6852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8036" y="2235732"/>
            <a:ext cx="3758007" cy="2759183"/>
          </a:xfrm>
          <a:prstGeom prst="rect">
            <a:avLst/>
          </a:prstGeom>
        </p:spPr>
      </p:pic>
    </p:spTree>
    <p:extLst>
      <p:ext uri="{BB962C8B-B14F-4D97-AF65-F5344CB8AC3E}">
        <p14:creationId xmlns:p14="http://schemas.microsoft.com/office/powerpoint/2010/main" val="8835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7B66F5C-5592-AE3A-47B3-253D377DE5C3}"/>
              </a:ext>
            </a:extLst>
          </p:cNvPr>
          <p:cNvGrpSpPr/>
          <p:nvPr/>
        </p:nvGrpSpPr>
        <p:grpSpPr>
          <a:xfrm>
            <a:off x="381317" y="3031163"/>
            <a:ext cx="5623558" cy="3080204"/>
            <a:chOff x="381317" y="3031163"/>
            <a:chExt cx="5623558" cy="3080204"/>
          </a:xfrm>
        </p:grpSpPr>
        <p:grpSp>
          <p:nvGrpSpPr>
            <p:cNvPr id="2" name="Group 1">
              <a:extLst>
                <a:ext uri="{FF2B5EF4-FFF2-40B4-BE49-F238E27FC236}">
                  <a16:creationId xmlns:a16="http://schemas.microsoft.com/office/drawing/2014/main" id="{29C4478C-B39D-95F5-C9FB-FD6590D3A19B}"/>
                </a:ext>
              </a:extLst>
            </p:cNvPr>
            <p:cNvGrpSpPr/>
            <p:nvPr/>
          </p:nvGrpSpPr>
          <p:grpSpPr>
            <a:xfrm>
              <a:off x="993276" y="3031163"/>
              <a:ext cx="5011599" cy="3080204"/>
              <a:chOff x="2068442" y="2408994"/>
              <a:chExt cx="5011599" cy="3080204"/>
            </a:xfrm>
          </p:grpSpPr>
          <p:pic>
            <p:nvPicPr>
              <p:cNvPr id="3" name="Picture 2">
                <a:extLst>
                  <a:ext uri="{FF2B5EF4-FFF2-40B4-BE49-F238E27FC236}">
                    <a16:creationId xmlns:a16="http://schemas.microsoft.com/office/drawing/2014/main" id="{AB8B7046-FC40-457F-A14C-0FCC178B6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619" y="2408994"/>
                <a:ext cx="3065031" cy="3080204"/>
              </a:xfrm>
              <a:prstGeom prst="rect">
                <a:avLst/>
              </a:prstGeom>
            </p:spPr>
          </p:pic>
          <p:cxnSp>
            <p:nvCxnSpPr>
              <p:cNvPr id="14" name="Straight Arrow Connector 13">
                <a:extLst>
                  <a:ext uri="{FF2B5EF4-FFF2-40B4-BE49-F238E27FC236}">
                    <a16:creationId xmlns:a16="http://schemas.microsoft.com/office/drawing/2014/main" id="{D017CDA2-FF7E-4812-82CA-AAE6B76619A9}"/>
                  </a:ext>
                </a:extLst>
              </p:cNvPr>
              <p:cNvCxnSpPr>
                <a:cxnSpLocks/>
              </p:cNvCxnSpPr>
              <p:nvPr/>
            </p:nvCxnSpPr>
            <p:spPr>
              <a:xfrm flipV="1">
                <a:off x="3262185" y="3179717"/>
                <a:ext cx="1791657" cy="21706"/>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41BCF1-9E9F-4717-A2C4-ED2AF1A42AB6}"/>
                  </a:ext>
                </a:extLst>
              </p:cNvPr>
              <p:cNvSpPr txBox="1"/>
              <p:nvPr/>
            </p:nvSpPr>
            <p:spPr>
              <a:xfrm>
                <a:off x="2068442" y="2785925"/>
                <a:ext cx="1586322" cy="707886"/>
              </a:xfrm>
              <a:prstGeom prst="rect">
                <a:avLst/>
              </a:prstGeom>
              <a:noFill/>
            </p:spPr>
            <p:txBody>
              <a:bodyPr wrap="square" rtlCol="0">
                <a:spAutoFit/>
              </a:bodyPr>
              <a:lstStyle/>
              <a:p>
                <a:r>
                  <a:rPr lang="en-US" sz="2000" dirty="0">
                    <a:latin typeface="+mj-lt"/>
                  </a:rPr>
                  <a:t>optic foramen</a:t>
                </a:r>
              </a:p>
            </p:txBody>
          </p:sp>
          <p:cxnSp>
            <p:nvCxnSpPr>
              <p:cNvPr id="17" name="Straight Arrow Connector 16">
                <a:extLst>
                  <a:ext uri="{FF2B5EF4-FFF2-40B4-BE49-F238E27FC236}">
                    <a16:creationId xmlns:a16="http://schemas.microsoft.com/office/drawing/2014/main" id="{16A58977-6F20-4F3C-B3A7-64272CC7778C}"/>
                  </a:ext>
                </a:extLst>
              </p:cNvPr>
              <p:cNvCxnSpPr>
                <a:cxnSpLocks/>
              </p:cNvCxnSpPr>
              <p:nvPr/>
            </p:nvCxnSpPr>
            <p:spPr>
              <a:xfrm flipH="1" flipV="1">
                <a:off x="4086548" y="4017581"/>
                <a:ext cx="1340818" cy="158296"/>
              </a:xfrm>
              <a:prstGeom prst="straightConnector1">
                <a:avLst/>
              </a:prstGeom>
              <a:ln w="158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F7279B7-9F97-4C97-ABBC-296DAE1DF809}"/>
                  </a:ext>
                </a:extLst>
              </p:cNvPr>
              <p:cNvSpPr txBox="1"/>
              <p:nvPr/>
            </p:nvSpPr>
            <p:spPr>
              <a:xfrm>
                <a:off x="5518651" y="3668045"/>
                <a:ext cx="1561390" cy="1015663"/>
              </a:xfrm>
              <a:prstGeom prst="rect">
                <a:avLst/>
              </a:prstGeom>
              <a:noFill/>
            </p:spPr>
            <p:txBody>
              <a:bodyPr wrap="square" rtlCol="0">
                <a:spAutoFit/>
              </a:bodyPr>
              <a:lstStyle/>
              <a:p>
                <a:r>
                  <a:rPr lang="en-US" sz="2000" dirty="0">
                    <a:latin typeface="+mj-lt"/>
                  </a:rPr>
                  <a:t>superior orbital fissure</a:t>
                </a:r>
              </a:p>
            </p:txBody>
          </p:sp>
          <p:cxnSp>
            <p:nvCxnSpPr>
              <p:cNvPr id="20" name="Straight Arrow Connector 19">
                <a:extLst>
                  <a:ext uri="{FF2B5EF4-FFF2-40B4-BE49-F238E27FC236}">
                    <a16:creationId xmlns:a16="http://schemas.microsoft.com/office/drawing/2014/main" id="{184F705E-2F53-439A-8A48-1D7C35E12D1D}"/>
                  </a:ext>
                </a:extLst>
              </p:cNvPr>
              <p:cNvCxnSpPr>
                <a:cxnSpLocks/>
                <a:stCxn id="23" idx="3"/>
              </p:cNvCxnSpPr>
              <p:nvPr/>
            </p:nvCxnSpPr>
            <p:spPr>
              <a:xfrm>
                <a:off x="2507561" y="4329766"/>
                <a:ext cx="1451467" cy="30989"/>
              </a:xfrm>
              <a:prstGeom prst="straightConnector1">
                <a:avLst/>
              </a:prstGeom>
              <a:ln w="158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C5227331-8305-4A0F-8D34-FA7A3EACAA7F}"/>
                </a:ext>
              </a:extLst>
            </p:cNvPr>
            <p:cNvSpPr txBox="1"/>
            <p:nvPr/>
          </p:nvSpPr>
          <p:spPr>
            <a:xfrm>
              <a:off x="381317" y="4444103"/>
              <a:ext cx="1051078" cy="1015663"/>
            </a:xfrm>
            <a:prstGeom prst="rect">
              <a:avLst/>
            </a:prstGeom>
            <a:noFill/>
          </p:spPr>
          <p:txBody>
            <a:bodyPr wrap="square" rtlCol="0">
              <a:spAutoFit/>
            </a:bodyPr>
            <a:lstStyle/>
            <a:p>
              <a:r>
                <a:rPr lang="en-US" sz="2000" dirty="0">
                  <a:latin typeface="+mj-lt"/>
                </a:rPr>
                <a:t>inferior orbital fissure</a:t>
              </a:r>
            </a:p>
          </p:txBody>
        </p:sp>
      </p:grpSp>
      <p:sp>
        <p:nvSpPr>
          <p:cNvPr id="18" name="TextBox 17">
            <a:extLst>
              <a:ext uri="{FF2B5EF4-FFF2-40B4-BE49-F238E27FC236}">
                <a16:creationId xmlns:a16="http://schemas.microsoft.com/office/drawing/2014/main" id="{E1F3214D-23F5-424F-B5E3-C1CFAFD699B7}"/>
              </a:ext>
            </a:extLst>
          </p:cNvPr>
          <p:cNvSpPr txBox="1"/>
          <p:nvPr/>
        </p:nvSpPr>
        <p:spPr>
          <a:xfrm>
            <a:off x="142595" y="739452"/>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mj-lt"/>
              </a:rPr>
              <a:t>optic foramen (canal)</a:t>
            </a:r>
            <a:r>
              <a:rPr lang="en-US" sz="2000" dirty="0">
                <a:solidFill>
                  <a:srgbClr val="69A250"/>
                </a:solidFill>
                <a:latin typeface="+mj-lt"/>
              </a:rPr>
              <a:t>: </a:t>
            </a:r>
            <a:r>
              <a:rPr lang="en-US" sz="2000" dirty="0">
                <a:latin typeface="+mj-lt"/>
              </a:rPr>
              <a:t>transmits the optic nerve (CN II) and the ophthalmic artery</a:t>
            </a:r>
          </a:p>
        </p:txBody>
      </p:sp>
      <p:sp>
        <p:nvSpPr>
          <p:cNvPr id="22" name="TextBox 21">
            <a:extLst>
              <a:ext uri="{FF2B5EF4-FFF2-40B4-BE49-F238E27FC236}">
                <a16:creationId xmlns:a16="http://schemas.microsoft.com/office/drawing/2014/main" id="{B5324877-0B37-4DEF-BEE4-B85645406B04}"/>
              </a:ext>
            </a:extLst>
          </p:cNvPr>
          <p:cNvSpPr txBox="1"/>
          <p:nvPr/>
        </p:nvSpPr>
        <p:spPr>
          <a:xfrm>
            <a:off x="142594" y="1455047"/>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mj-lt"/>
              </a:rPr>
              <a:t>superior orbital fissure</a:t>
            </a:r>
            <a:r>
              <a:rPr lang="en-US" sz="2000" dirty="0">
                <a:solidFill>
                  <a:srgbClr val="69A250"/>
                </a:solidFill>
                <a:latin typeface="+mj-lt"/>
              </a:rPr>
              <a:t>: </a:t>
            </a:r>
            <a:r>
              <a:rPr lang="en-US" sz="2000" dirty="0">
                <a:latin typeface="+mj-lt"/>
              </a:rPr>
              <a:t>transmits the trigeminal (CN V), abducens (CN VI), trochlear (CN IV), and oculomotor nerve (CN III)</a:t>
            </a:r>
          </a:p>
        </p:txBody>
      </p:sp>
      <p:sp>
        <p:nvSpPr>
          <p:cNvPr id="24" name="TextBox 23">
            <a:extLst>
              <a:ext uri="{FF2B5EF4-FFF2-40B4-BE49-F238E27FC236}">
                <a16:creationId xmlns:a16="http://schemas.microsoft.com/office/drawing/2014/main" id="{A6116D7B-3DE7-4D04-9A9D-3363A3731043}"/>
              </a:ext>
            </a:extLst>
          </p:cNvPr>
          <p:cNvSpPr txBox="1"/>
          <p:nvPr/>
        </p:nvSpPr>
        <p:spPr>
          <a:xfrm>
            <a:off x="142594" y="2357391"/>
            <a:ext cx="841921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mj-lt"/>
              </a:rPr>
              <a:t>inferior orbital fissure</a:t>
            </a:r>
            <a:r>
              <a:rPr lang="en-US" sz="2000" dirty="0">
                <a:solidFill>
                  <a:srgbClr val="69A250"/>
                </a:solidFill>
                <a:latin typeface="+mj-lt"/>
              </a:rPr>
              <a:t>: </a:t>
            </a:r>
            <a:r>
              <a:rPr lang="en-US" sz="2000" dirty="0">
                <a:latin typeface="+mj-lt"/>
              </a:rPr>
              <a:t>transmits branches of the trigeminal (CN V)</a:t>
            </a:r>
          </a:p>
        </p:txBody>
      </p:sp>
      <p:sp>
        <p:nvSpPr>
          <p:cNvPr id="21" name="TextBox 20">
            <a:extLst>
              <a:ext uri="{FF2B5EF4-FFF2-40B4-BE49-F238E27FC236}">
                <a16:creationId xmlns:a16="http://schemas.microsoft.com/office/drawing/2014/main" id="{DCB67BB1-21F9-44D3-8D60-27429BA1AE7D}"/>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Sphenoid </a:t>
            </a:r>
          </a:p>
        </p:txBody>
      </p:sp>
    </p:spTree>
    <p:extLst>
      <p:ext uri="{BB962C8B-B14F-4D97-AF65-F5344CB8AC3E}">
        <p14:creationId xmlns:p14="http://schemas.microsoft.com/office/powerpoint/2010/main" val="131160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ECF6651-8BA9-4428-BE38-74525DEC95E9}"/>
              </a:ext>
            </a:extLst>
          </p:cNvPr>
          <p:cNvSpPr txBox="1"/>
          <p:nvPr/>
        </p:nvSpPr>
        <p:spPr>
          <a:xfrm>
            <a:off x="-8238" y="2216250"/>
            <a:ext cx="9180000"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mj-lt"/>
              </a:rPr>
              <a:t>foramen lacerum</a:t>
            </a:r>
            <a:r>
              <a:rPr lang="en-US" sz="2000" dirty="0">
                <a:solidFill>
                  <a:srgbClr val="69A250"/>
                </a:solidFill>
                <a:latin typeface="+mj-lt"/>
              </a:rPr>
              <a:t>: </a:t>
            </a:r>
            <a:r>
              <a:rPr lang="en-US" sz="2000" dirty="0">
                <a:latin typeface="+mj-lt"/>
              </a:rPr>
              <a:t>transmits branch of ascending pharyngeal artery  </a:t>
            </a:r>
          </a:p>
        </p:txBody>
      </p:sp>
      <p:sp>
        <p:nvSpPr>
          <p:cNvPr id="11" name="TextBox 10">
            <a:extLst>
              <a:ext uri="{FF2B5EF4-FFF2-40B4-BE49-F238E27FC236}">
                <a16:creationId xmlns:a16="http://schemas.microsoft.com/office/drawing/2014/main" id="{A234D98F-7E41-422F-A9A9-51FE098FEB55}"/>
              </a:ext>
            </a:extLst>
          </p:cNvPr>
          <p:cNvSpPr txBox="1"/>
          <p:nvPr/>
        </p:nvSpPr>
        <p:spPr>
          <a:xfrm>
            <a:off x="-8237" y="701047"/>
            <a:ext cx="9180000"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mj-lt"/>
              </a:rPr>
              <a:t>foramen rotundum</a:t>
            </a:r>
            <a:r>
              <a:rPr lang="en-US" sz="2000" dirty="0">
                <a:solidFill>
                  <a:srgbClr val="69A250"/>
                </a:solidFill>
                <a:latin typeface="+mj-lt"/>
              </a:rPr>
              <a:t>: </a:t>
            </a:r>
            <a:r>
              <a:rPr lang="en-US" sz="2000" dirty="0">
                <a:latin typeface="+mj-lt"/>
              </a:rPr>
              <a:t>transmits the maxillary (branch of CN V, trigeminal)</a:t>
            </a:r>
          </a:p>
        </p:txBody>
      </p:sp>
      <p:sp>
        <p:nvSpPr>
          <p:cNvPr id="18" name="TextBox 17">
            <a:extLst>
              <a:ext uri="{FF2B5EF4-FFF2-40B4-BE49-F238E27FC236}">
                <a16:creationId xmlns:a16="http://schemas.microsoft.com/office/drawing/2014/main" id="{CC2BD954-AA38-43FC-8C4A-63E07C22991C}"/>
              </a:ext>
            </a:extLst>
          </p:cNvPr>
          <p:cNvSpPr txBox="1"/>
          <p:nvPr/>
        </p:nvSpPr>
        <p:spPr>
          <a:xfrm>
            <a:off x="-8238" y="1508364"/>
            <a:ext cx="9180000"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mj-lt"/>
              </a:rPr>
              <a:t>foramen spinosum</a:t>
            </a:r>
            <a:r>
              <a:rPr lang="en-US" sz="2000" dirty="0">
                <a:solidFill>
                  <a:srgbClr val="69A250"/>
                </a:solidFill>
                <a:latin typeface="+mj-lt"/>
              </a:rPr>
              <a:t>: </a:t>
            </a:r>
            <a:r>
              <a:rPr lang="en-US" sz="2000" dirty="0">
                <a:latin typeface="+mj-lt"/>
              </a:rPr>
              <a:t>transmits the anterior branch of the middle meningeal artery </a:t>
            </a:r>
          </a:p>
        </p:txBody>
      </p:sp>
      <p:sp>
        <p:nvSpPr>
          <p:cNvPr id="22" name="TextBox 21">
            <a:extLst>
              <a:ext uri="{FF2B5EF4-FFF2-40B4-BE49-F238E27FC236}">
                <a16:creationId xmlns:a16="http://schemas.microsoft.com/office/drawing/2014/main" id="{11F8C29E-717C-43BE-BBD0-6B9C7BAC4639}"/>
              </a:ext>
            </a:extLst>
          </p:cNvPr>
          <p:cNvSpPr txBox="1"/>
          <p:nvPr/>
        </p:nvSpPr>
        <p:spPr>
          <a:xfrm>
            <a:off x="-8238" y="1066999"/>
            <a:ext cx="9180000"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mj-lt"/>
              </a:rPr>
              <a:t>foramen </a:t>
            </a:r>
            <a:r>
              <a:rPr lang="en-US" sz="2000" b="1" dirty="0" err="1">
                <a:solidFill>
                  <a:srgbClr val="69A250"/>
                </a:solidFill>
                <a:latin typeface="+mj-lt"/>
              </a:rPr>
              <a:t>ovale</a:t>
            </a:r>
            <a:r>
              <a:rPr lang="en-US" sz="2000" dirty="0">
                <a:solidFill>
                  <a:srgbClr val="69A250"/>
                </a:solidFill>
                <a:latin typeface="+mj-lt"/>
              </a:rPr>
              <a:t>: </a:t>
            </a:r>
            <a:r>
              <a:rPr lang="en-US" sz="2000" dirty="0">
                <a:latin typeface="+mj-lt"/>
              </a:rPr>
              <a:t>transmits mandibular nerve (branch of CN V, trigeminal)</a:t>
            </a:r>
          </a:p>
        </p:txBody>
      </p:sp>
      <p:sp>
        <p:nvSpPr>
          <p:cNvPr id="12" name="TextBox 11">
            <a:extLst>
              <a:ext uri="{FF2B5EF4-FFF2-40B4-BE49-F238E27FC236}">
                <a16:creationId xmlns:a16="http://schemas.microsoft.com/office/drawing/2014/main" id="{81C2C2CD-3F37-472B-964F-3B7D8A8FD45F}"/>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Sphenoid </a:t>
            </a:r>
          </a:p>
        </p:txBody>
      </p:sp>
      <p:grpSp>
        <p:nvGrpSpPr>
          <p:cNvPr id="2" name="Group 1">
            <a:extLst>
              <a:ext uri="{FF2B5EF4-FFF2-40B4-BE49-F238E27FC236}">
                <a16:creationId xmlns:a16="http://schemas.microsoft.com/office/drawing/2014/main" id="{3EFCD1A5-F2BB-92E3-64FF-10C6B29FC41B}"/>
              </a:ext>
            </a:extLst>
          </p:cNvPr>
          <p:cNvGrpSpPr/>
          <p:nvPr/>
        </p:nvGrpSpPr>
        <p:grpSpPr>
          <a:xfrm>
            <a:off x="419523" y="2965735"/>
            <a:ext cx="8468671" cy="3802979"/>
            <a:chOff x="117865" y="2505267"/>
            <a:chExt cx="8468671" cy="3802979"/>
          </a:xfrm>
        </p:grpSpPr>
        <p:pic>
          <p:nvPicPr>
            <p:cNvPr id="15" name="Picture 14">
              <a:extLst>
                <a:ext uri="{FF2B5EF4-FFF2-40B4-BE49-F238E27FC236}">
                  <a16:creationId xmlns:a16="http://schemas.microsoft.com/office/drawing/2014/main" id="{53C4E0DD-6310-434C-A6F1-A336ECE909B8}"/>
                </a:ext>
              </a:extLst>
            </p:cNvPr>
            <p:cNvPicPr>
              <a:picLocks noChangeAspect="1"/>
            </p:cNvPicPr>
            <p:nvPr/>
          </p:nvPicPr>
          <p:blipFill>
            <a:blip r:embed="rId2"/>
            <a:stretch>
              <a:fillRect/>
            </a:stretch>
          </p:blipFill>
          <p:spPr>
            <a:xfrm>
              <a:off x="117865" y="2505267"/>
              <a:ext cx="8468671" cy="3802979"/>
            </a:xfrm>
            <a:prstGeom prst="rect">
              <a:avLst/>
            </a:prstGeom>
          </p:spPr>
        </p:pic>
        <p:cxnSp>
          <p:nvCxnSpPr>
            <p:cNvPr id="8" name="Straight Arrow Connector 7">
              <a:extLst>
                <a:ext uri="{FF2B5EF4-FFF2-40B4-BE49-F238E27FC236}">
                  <a16:creationId xmlns:a16="http://schemas.microsoft.com/office/drawing/2014/main" id="{89FF4B7C-C3D4-4707-885B-28CF8612D640}"/>
                </a:ext>
              </a:extLst>
            </p:cNvPr>
            <p:cNvCxnSpPr>
              <a:cxnSpLocks/>
            </p:cNvCxnSpPr>
            <p:nvPr/>
          </p:nvCxnSpPr>
          <p:spPr>
            <a:xfrm flipV="1">
              <a:off x="3512265" y="3942215"/>
              <a:ext cx="3948270" cy="39967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EC0F78-655F-4A54-A235-D2050389AC8C}"/>
                </a:ext>
              </a:extLst>
            </p:cNvPr>
            <p:cNvCxnSpPr>
              <a:cxnSpLocks/>
            </p:cNvCxnSpPr>
            <p:nvPr/>
          </p:nvCxnSpPr>
          <p:spPr>
            <a:xfrm flipV="1">
              <a:off x="3065158" y="4660252"/>
              <a:ext cx="4080484" cy="10553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7654BA3-DBA7-45AA-9B84-BA1CFEE8EF85}"/>
                </a:ext>
              </a:extLst>
            </p:cNvPr>
            <p:cNvCxnSpPr>
              <a:cxnSpLocks/>
            </p:cNvCxnSpPr>
            <p:nvPr/>
          </p:nvCxnSpPr>
          <p:spPr>
            <a:xfrm flipV="1">
              <a:off x="3512265" y="4918246"/>
              <a:ext cx="3360874" cy="40682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C1975C-CC09-4AE5-9AD8-B3E1359FD754}"/>
                </a:ext>
              </a:extLst>
            </p:cNvPr>
            <p:cNvCxnSpPr>
              <a:cxnSpLocks/>
            </p:cNvCxnSpPr>
            <p:nvPr/>
          </p:nvCxnSpPr>
          <p:spPr>
            <a:xfrm flipV="1">
              <a:off x="3512265" y="5014092"/>
              <a:ext cx="3552609" cy="717794"/>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04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C13319-0591-4C02-A6EA-1BF1FAD61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816" y="2263909"/>
            <a:ext cx="6642239" cy="4417089"/>
          </a:xfrm>
          <a:prstGeom prst="rect">
            <a:avLst/>
          </a:prstGeom>
        </p:spPr>
      </p:pic>
      <p:sp>
        <p:nvSpPr>
          <p:cNvPr id="11" name="TextBox 10">
            <a:extLst>
              <a:ext uri="{FF2B5EF4-FFF2-40B4-BE49-F238E27FC236}">
                <a16:creationId xmlns:a16="http://schemas.microsoft.com/office/drawing/2014/main" id="{9F51EB63-7DB4-4B59-8B37-856A1857CE8D}"/>
              </a:ext>
            </a:extLst>
          </p:cNvPr>
          <p:cNvSpPr txBox="1"/>
          <p:nvPr/>
        </p:nvSpPr>
        <p:spPr>
          <a:xfrm>
            <a:off x="448106" y="1043204"/>
            <a:ext cx="7943014" cy="1477328"/>
          </a:xfrm>
          <a:prstGeom prst="rect">
            <a:avLst/>
          </a:prstGeom>
          <a:noFill/>
        </p:spPr>
        <p:txBody>
          <a:bodyPr wrap="square" rtlCol="0">
            <a:spAutoFit/>
          </a:bodyPr>
          <a:lstStyle/>
          <a:p>
            <a:r>
              <a:rPr lang="en-US" dirty="0">
                <a:latin typeface="+mj-lt"/>
              </a:rPr>
              <a:t>[1] anterior part of the </a:t>
            </a:r>
            <a:r>
              <a:rPr lang="en-US" u="sng" dirty="0">
                <a:latin typeface="+mj-lt"/>
              </a:rPr>
              <a:t>cranial</a:t>
            </a:r>
            <a:r>
              <a:rPr lang="en-US" dirty="0">
                <a:latin typeface="+mj-lt"/>
              </a:rPr>
              <a:t> floor</a:t>
            </a:r>
          </a:p>
          <a:p>
            <a:r>
              <a:rPr lang="en-US" dirty="0">
                <a:latin typeface="+mj-lt"/>
              </a:rPr>
              <a:t>[2] medial wall of the </a:t>
            </a:r>
            <a:r>
              <a:rPr lang="en-US" u="sng" dirty="0">
                <a:latin typeface="+mj-lt"/>
              </a:rPr>
              <a:t>orbits</a:t>
            </a:r>
            <a:r>
              <a:rPr lang="en-US" dirty="0">
                <a:latin typeface="+mj-lt"/>
              </a:rPr>
              <a:t> </a:t>
            </a:r>
          </a:p>
          <a:p>
            <a:r>
              <a:rPr lang="en-US" dirty="0">
                <a:latin typeface="+mj-lt"/>
              </a:rPr>
              <a:t>[3] superior portion of the </a:t>
            </a:r>
            <a:r>
              <a:rPr lang="en-US" b="1" u="sng" dirty="0">
                <a:solidFill>
                  <a:srgbClr val="EF955A"/>
                </a:solidFill>
                <a:latin typeface="+mj-lt"/>
              </a:rPr>
              <a:t>nasal septum </a:t>
            </a:r>
          </a:p>
          <a:p>
            <a:r>
              <a:rPr lang="en-US" dirty="0">
                <a:latin typeface="+mj-lt"/>
              </a:rPr>
              <a:t>[4] most superior supporting structure of the nasal cavity</a:t>
            </a:r>
            <a:br>
              <a:rPr lang="en-US" dirty="0">
                <a:latin typeface="+mj-lt"/>
              </a:rPr>
            </a:br>
            <a:endParaRPr lang="en-US" dirty="0">
              <a:latin typeface="+mj-lt"/>
            </a:endParaRPr>
          </a:p>
        </p:txBody>
      </p:sp>
      <p:sp>
        <p:nvSpPr>
          <p:cNvPr id="12" name="TextBox 11">
            <a:extLst>
              <a:ext uri="{FF2B5EF4-FFF2-40B4-BE49-F238E27FC236}">
                <a16:creationId xmlns:a16="http://schemas.microsoft.com/office/drawing/2014/main" id="{B491F928-F2C9-4612-9BBA-D2A9EEB92224}"/>
              </a:ext>
            </a:extLst>
          </p:cNvPr>
          <p:cNvSpPr txBox="1"/>
          <p:nvPr/>
        </p:nvSpPr>
        <p:spPr>
          <a:xfrm>
            <a:off x="142595" y="674061"/>
            <a:ext cx="8419213"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EF955A"/>
                </a:solidFill>
                <a:latin typeface="+mj-lt"/>
              </a:rPr>
              <a:t>ethmoid bone:</a:t>
            </a:r>
            <a:r>
              <a:rPr lang="en-US" sz="2000" dirty="0">
                <a:latin typeface="+mj-lt"/>
              </a:rPr>
              <a:t> forms the… </a:t>
            </a:r>
          </a:p>
        </p:txBody>
      </p:sp>
      <p:sp>
        <p:nvSpPr>
          <p:cNvPr id="9" name="TextBox 8">
            <a:extLst>
              <a:ext uri="{FF2B5EF4-FFF2-40B4-BE49-F238E27FC236}">
                <a16:creationId xmlns:a16="http://schemas.microsoft.com/office/drawing/2014/main" id="{32CB711E-2624-4F29-8F74-A1107BC4829E}"/>
              </a:ext>
            </a:extLst>
          </p:cNvPr>
          <p:cNvSpPr txBox="1"/>
          <p:nvPr/>
        </p:nvSpPr>
        <p:spPr>
          <a:xfrm>
            <a:off x="142595" y="89286"/>
            <a:ext cx="8419213" cy="584775"/>
          </a:xfrm>
          <a:prstGeom prst="rect">
            <a:avLst/>
          </a:prstGeom>
          <a:noFill/>
        </p:spPr>
        <p:txBody>
          <a:bodyPr wrap="square" rtlCol="0">
            <a:spAutoFit/>
          </a:bodyPr>
          <a:lstStyle/>
          <a:p>
            <a:r>
              <a:rPr lang="en-US" sz="3200" dirty="0">
                <a:latin typeface="+mj-lt"/>
              </a:rPr>
              <a:t>Ethmoid bone</a:t>
            </a:r>
          </a:p>
        </p:txBody>
      </p:sp>
    </p:spTree>
    <p:extLst>
      <p:ext uri="{BB962C8B-B14F-4D97-AF65-F5344CB8AC3E}">
        <p14:creationId xmlns:p14="http://schemas.microsoft.com/office/powerpoint/2010/main" val="2188602737"/>
      </p:ext>
    </p:extLst>
  </p:cSld>
  <p:clrMapOvr>
    <a:masterClrMapping/>
  </p:clrMapOvr>
</p:sld>
</file>

<file path=ppt/theme/theme1.xml><?xml version="1.0" encoding="utf-8"?>
<a:theme xmlns:a="http://schemas.openxmlformats.org/drawingml/2006/main" name="MaxSpaceWhi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tkinson Hyperlegible"/>
        <a:ea typeface=""/>
        <a:cs typeface=""/>
      </a:majorFont>
      <a:minorFont>
        <a:latin typeface="Atkinson Hyperlegibl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xSpaceWhite" id="{3FEB0331-144C-4ED4-9EF2-84D1BABEFD7C}" vid="{1172E172-C6A9-4D93-8B86-2DD022B302C6}"/>
    </a:ext>
  </a:extLst>
</a:theme>
</file>

<file path=ppt/theme/theme2.xml><?xml version="1.0" encoding="utf-8"?>
<a:theme xmlns:a="http://schemas.openxmlformats.org/drawingml/2006/main" name="MaxSpa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tkinson Hyperlegible"/>
        <a:ea typeface=""/>
        <a:cs typeface=""/>
      </a:majorFont>
      <a:minorFont>
        <a:latin typeface="Atkinson Hyperlegibl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xSpace" id="{378C92BD-C6EA-4327-97EE-0DEAB0BF4FB2}" vid="{22968E5F-B252-47DB-9C7C-9EA2C74F0925}"/>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57C8B1F-117E-49F2-9057-70F281565062}">
  <we:reference id="a3b40b4f-8edf-490e-9df1-7e66f93912bf" version="1.1.0.0" store="EXCatalog" storeType="EXCatalog"/>
  <we:alternateReferences>
    <we:reference id="WA104380526" version="1.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MaxSpaceWhite</Template>
  <TotalTime>5115</TotalTime>
  <Words>2175</Words>
  <Application>Microsoft Office PowerPoint</Application>
  <PresentationFormat>On-screen Show (4:3)</PresentationFormat>
  <Paragraphs>181</Paragraphs>
  <Slides>42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Agency FB</vt:lpstr>
      <vt:lpstr>Arial</vt:lpstr>
      <vt:lpstr>Atkinson Hyperlegible</vt:lpstr>
      <vt:lpstr>Lato Extended</vt:lpstr>
      <vt:lpstr>MaxSpaceWhite</vt:lpstr>
      <vt:lpstr>MaxSpace</vt:lpstr>
      <vt:lpstr>Chapter 7: Axial Skeleton</vt:lpstr>
      <vt:lpstr>Axial vs. Appendicular Skeleton</vt:lpstr>
      <vt:lpstr>PowerPoint Presentation</vt:lpstr>
      <vt:lpstr>Cranial Bones – Midsagittal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Activity/Assignment: Axial Bones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Dingess, Paige</dc:creator>
  <cp:lastModifiedBy>Talbott, Heather</cp:lastModifiedBy>
  <cp:revision>209</cp:revision>
  <dcterms:created xsi:type="dcterms:W3CDTF">2021-09-30T15:33:32Z</dcterms:created>
  <dcterms:modified xsi:type="dcterms:W3CDTF">2023-09-13T04:25:25Z</dcterms:modified>
</cp:coreProperties>
</file>